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6D6D"/>
    <a:srgbClr val="F5333F"/>
    <a:srgbClr val="011E41"/>
    <a:srgbClr val="F57379"/>
    <a:srgbClr val="ACA6A3"/>
    <a:srgbClr val="A8A19F"/>
    <a:srgbClr val="F0F4F5"/>
    <a:srgbClr val="FFFFFF"/>
    <a:srgbClr val="E4E1E0"/>
    <a:srgbClr val="E1D6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88CC20-1997-8B43-8BE2-246C8B5A76C8}" v="170" dt="2023-03-03T16:34:26.7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14"/>
    <p:restoredTop sz="91423"/>
  </p:normalViewPr>
  <p:slideViewPr>
    <p:cSldViewPr snapToGrid="0">
      <p:cViewPr>
        <p:scale>
          <a:sx n="140" d="100"/>
          <a:sy n="140" d="100"/>
        </p:scale>
        <p:origin x="144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ly, Katherine" userId="d8c2b851-2bbb-4c2a-ac56-3ce2c552b5bf" providerId="ADAL" clId="{C188CC20-1997-8B43-8BE2-246C8B5A76C8}"/>
    <pc:docChg chg="undo custSel modSld">
      <pc:chgData name="Lilly, Katherine" userId="d8c2b851-2bbb-4c2a-ac56-3ce2c552b5bf" providerId="ADAL" clId="{C188CC20-1997-8B43-8BE2-246C8B5A76C8}" dt="2023-03-05T19:38:44.836" v="1270" actId="20577"/>
      <pc:docMkLst>
        <pc:docMk/>
      </pc:docMkLst>
      <pc:sldChg chg="addSp delSp modSp mod">
        <pc:chgData name="Lilly, Katherine" userId="d8c2b851-2bbb-4c2a-ac56-3ce2c552b5bf" providerId="ADAL" clId="{C188CC20-1997-8B43-8BE2-246C8B5A76C8}" dt="2023-03-05T19:38:44.836" v="1270" actId="20577"/>
        <pc:sldMkLst>
          <pc:docMk/>
          <pc:sldMk cId="3846833627" sldId="256"/>
        </pc:sldMkLst>
        <pc:spChg chg="mod">
          <ac:chgData name="Lilly, Katherine" userId="d8c2b851-2bbb-4c2a-ac56-3ce2c552b5bf" providerId="ADAL" clId="{C188CC20-1997-8B43-8BE2-246C8B5A76C8}" dt="2023-03-03T15:36:26.452" v="352" actId="14100"/>
          <ac:spMkLst>
            <pc:docMk/>
            <pc:sldMk cId="3846833627" sldId="256"/>
            <ac:spMk id="2" creationId="{4B9B9BB4-F353-3436-6708-110334AE85A2}"/>
          </ac:spMkLst>
        </pc:spChg>
        <pc:spChg chg="mod">
          <ac:chgData name="Lilly, Katherine" userId="d8c2b851-2bbb-4c2a-ac56-3ce2c552b5bf" providerId="ADAL" clId="{C188CC20-1997-8B43-8BE2-246C8B5A76C8}" dt="2023-03-03T15:39:37.589" v="423" actId="166"/>
          <ac:spMkLst>
            <pc:docMk/>
            <pc:sldMk cId="3846833627" sldId="256"/>
            <ac:spMk id="3" creationId="{DB8977EF-D659-9F80-F6CE-6EC181AE3E69}"/>
          </ac:spMkLst>
        </pc:spChg>
        <pc:spChg chg="mod">
          <ac:chgData name="Lilly, Katherine" userId="d8c2b851-2bbb-4c2a-ac56-3ce2c552b5bf" providerId="ADAL" clId="{C188CC20-1997-8B43-8BE2-246C8B5A76C8}" dt="2023-03-05T19:38:40.944" v="1268" actId="20577"/>
          <ac:spMkLst>
            <pc:docMk/>
            <pc:sldMk cId="3846833627" sldId="256"/>
            <ac:spMk id="5" creationId="{69663F25-4C27-36A8-0BE2-1ECD1C3CD3C6}"/>
          </ac:spMkLst>
        </pc:spChg>
        <pc:spChg chg="mod">
          <ac:chgData name="Lilly, Katherine" userId="d8c2b851-2bbb-4c2a-ac56-3ce2c552b5bf" providerId="ADAL" clId="{C188CC20-1997-8B43-8BE2-246C8B5A76C8}" dt="2023-03-03T16:17:31.962" v="832" actId="20577"/>
          <ac:spMkLst>
            <pc:docMk/>
            <pc:sldMk cId="3846833627" sldId="256"/>
            <ac:spMk id="9" creationId="{786C7EF6-768A-2659-8449-3CF29E02D336}"/>
          </ac:spMkLst>
        </pc:spChg>
        <pc:spChg chg="add del">
          <ac:chgData name="Lilly, Katherine" userId="d8c2b851-2bbb-4c2a-ac56-3ce2c552b5bf" providerId="ADAL" clId="{C188CC20-1997-8B43-8BE2-246C8B5A76C8}" dt="2023-03-01T02:12:42.948" v="2" actId="478"/>
          <ac:spMkLst>
            <pc:docMk/>
            <pc:sldMk cId="3846833627" sldId="256"/>
            <ac:spMk id="11" creationId="{0CA5EADE-DBEE-09C0-EF92-BE3EED0152D9}"/>
          </ac:spMkLst>
        </pc:spChg>
        <pc:spChg chg="mod">
          <ac:chgData name="Lilly, Katherine" userId="d8c2b851-2bbb-4c2a-ac56-3ce2c552b5bf" providerId="ADAL" clId="{C188CC20-1997-8B43-8BE2-246C8B5A76C8}" dt="2023-03-03T15:37:09.514" v="360" actId="1076"/>
          <ac:spMkLst>
            <pc:docMk/>
            <pc:sldMk cId="3846833627" sldId="256"/>
            <ac:spMk id="12" creationId="{1CBCDA55-E65D-A212-F233-45161E83DC3F}"/>
          </ac:spMkLst>
        </pc:spChg>
        <pc:spChg chg="add mod">
          <ac:chgData name="Lilly, Katherine" userId="d8c2b851-2bbb-4c2a-ac56-3ce2c552b5bf" providerId="ADAL" clId="{C188CC20-1997-8B43-8BE2-246C8B5A76C8}" dt="2023-03-01T02:16:29.504" v="35" actId="692"/>
          <ac:spMkLst>
            <pc:docMk/>
            <pc:sldMk cId="3846833627" sldId="256"/>
            <ac:spMk id="13" creationId="{578B03D3-15E2-E025-4511-168D13BB1B6F}"/>
          </ac:spMkLst>
        </pc:spChg>
        <pc:spChg chg="mod">
          <ac:chgData name="Lilly, Katherine" userId="d8c2b851-2bbb-4c2a-ac56-3ce2c552b5bf" providerId="ADAL" clId="{C188CC20-1997-8B43-8BE2-246C8B5A76C8}" dt="2023-03-03T15:37:09.514" v="360" actId="1076"/>
          <ac:spMkLst>
            <pc:docMk/>
            <pc:sldMk cId="3846833627" sldId="256"/>
            <ac:spMk id="15" creationId="{705BEA89-3C0A-ECA7-144A-471334AD0C00}"/>
          </ac:spMkLst>
        </pc:spChg>
        <pc:spChg chg="mod">
          <ac:chgData name="Lilly, Katherine" userId="d8c2b851-2bbb-4c2a-ac56-3ce2c552b5bf" providerId="ADAL" clId="{C188CC20-1997-8B43-8BE2-246C8B5A76C8}" dt="2023-03-03T15:37:09.514" v="360" actId="1076"/>
          <ac:spMkLst>
            <pc:docMk/>
            <pc:sldMk cId="3846833627" sldId="256"/>
            <ac:spMk id="16" creationId="{618B8C68-E686-E64C-C960-7AFFB9EDB260}"/>
          </ac:spMkLst>
        </pc:spChg>
        <pc:spChg chg="mod">
          <ac:chgData name="Lilly, Katherine" userId="d8c2b851-2bbb-4c2a-ac56-3ce2c552b5bf" providerId="ADAL" clId="{C188CC20-1997-8B43-8BE2-246C8B5A76C8}" dt="2023-03-03T15:37:09.514" v="360" actId="1076"/>
          <ac:spMkLst>
            <pc:docMk/>
            <pc:sldMk cId="3846833627" sldId="256"/>
            <ac:spMk id="17" creationId="{0B114C2C-AE45-650F-97CF-F12D76B9C44F}"/>
          </ac:spMkLst>
        </pc:spChg>
        <pc:spChg chg="add mod">
          <ac:chgData name="Lilly, Katherine" userId="d8c2b851-2bbb-4c2a-ac56-3ce2c552b5bf" providerId="ADAL" clId="{C188CC20-1997-8B43-8BE2-246C8B5A76C8}" dt="2023-03-01T02:16:21.427" v="33" actId="692"/>
          <ac:spMkLst>
            <pc:docMk/>
            <pc:sldMk cId="3846833627" sldId="256"/>
            <ac:spMk id="18" creationId="{B0BE2869-46D2-2AE6-3137-AFE288B55794}"/>
          </ac:spMkLst>
        </pc:spChg>
        <pc:spChg chg="mod">
          <ac:chgData name="Lilly, Katherine" userId="d8c2b851-2bbb-4c2a-ac56-3ce2c552b5bf" providerId="ADAL" clId="{C188CC20-1997-8B43-8BE2-246C8B5A76C8}" dt="2023-03-03T15:37:09.514" v="360" actId="1076"/>
          <ac:spMkLst>
            <pc:docMk/>
            <pc:sldMk cId="3846833627" sldId="256"/>
            <ac:spMk id="20" creationId="{406F7909-4252-A1A7-A1A6-1F1128268288}"/>
          </ac:spMkLst>
        </pc:spChg>
        <pc:spChg chg="mod">
          <ac:chgData name="Lilly, Katherine" userId="d8c2b851-2bbb-4c2a-ac56-3ce2c552b5bf" providerId="ADAL" clId="{C188CC20-1997-8B43-8BE2-246C8B5A76C8}" dt="2023-03-03T15:42:50.226" v="449" actId="1035"/>
          <ac:spMkLst>
            <pc:docMk/>
            <pc:sldMk cId="3846833627" sldId="256"/>
            <ac:spMk id="22" creationId="{CD61FCD0-2D94-3CB4-ADA2-C4229E43131B}"/>
          </ac:spMkLst>
        </pc:spChg>
        <pc:spChg chg="mod">
          <ac:chgData name="Lilly, Katherine" userId="d8c2b851-2bbb-4c2a-ac56-3ce2c552b5bf" providerId="ADAL" clId="{C188CC20-1997-8B43-8BE2-246C8B5A76C8}" dt="2023-03-03T17:03:18.235" v="1251" actId="20577"/>
          <ac:spMkLst>
            <pc:docMk/>
            <pc:sldMk cId="3846833627" sldId="256"/>
            <ac:spMk id="23" creationId="{AC44367C-E7A9-8D40-C08A-4B75CE28BECF}"/>
          </ac:spMkLst>
        </pc:spChg>
        <pc:spChg chg="mod">
          <ac:chgData name="Lilly, Katherine" userId="d8c2b851-2bbb-4c2a-ac56-3ce2c552b5bf" providerId="ADAL" clId="{C188CC20-1997-8B43-8BE2-246C8B5A76C8}" dt="2023-03-03T15:43:14.002" v="461" actId="1035"/>
          <ac:spMkLst>
            <pc:docMk/>
            <pc:sldMk cId="3846833627" sldId="256"/>
            <ac:spMk id="24" creationId="{13622C9D-ABA6-8581-9102-1CC4B17BACCA}"/>
          </ac:spMkLst>
        </pc:spChg>
        <pc:spChg chg="mod">
          <ac:chgData name="Lilly, Katherine" userId="d8c2b851-2bbb-4c2a-ac56-3ce2c552b5bf" providerId="ADAL" clId="{C188CC20-1997-8B43-8BE2-246C8B5A76C8}" dt="2023-03-03T17:03:49.840" v="1260" actId="20577"/>
          <ac:spMkLst>
            <pc:docMk/>
            <pc:sldMk cId="3846833627" sldId="256"/>
            <ac:spMk id="25" creationId="{CE671F83-7A69-B599-78CD-B7F9154019C1}"/>
          </ac:spMkLst>
        </pc:spChg>
        <pc:spChg chg="add mod">
          <ac:chgData name="Lilly, Katherine" userId="d8c2b851-2bbb-4c2a-ac56-3ce2c552b5bf" providerId="ADAL" clId="{C188CC20-1997-8B43-8BE2-246C8B5A76C8}" dt="2023-03-03T16:16:17.779" v="787" actId="164"/>
          <ac:spMkLst>
            <pc:docMk/>
            <pc:sldMk cId="3846833627" sldId="256"/>
            <ac:spMk id="26" creationId="{F304E191-DE8C-01EE-77C6-3E67AB06C2A8}"/>
          </ac:spMkLst>
        </pc:spChg>
        <pc:spChg chg="mod">
          <ac:chgData name="Lilly, Katherine" userId="d8c2b851-2bbb-4c2a-ac56-3ce2c552b5bf" providerId="ADAL" clId="{C188CC20-1997-8B43-8BE2-246C8B5A76C8}" dt="2023-03-03T15:38:56.207" v="400" actId="1035"/>
          <ac:spMkLst>
            <pc:docMk/>
            <pc:sldMk cId="3846833627" sldId="256"/>
            <ac:spMk id="27" creationId="{AB911FFC-5C61-7450-DA26-F98A052332C8}"/>
          </ac:spMkLst>
        </pc:spChg>
        <pc:spChg chg="mod">
          <ac:chgData name="Lilly, Katherine" userId="d8c2b851-2bbb-4c2a-ac56-3ce2c552b5bf" providerId="ADAL" clId="{C188CC20-1997-8B43-8BE2-246C8B5A76C8}" dt="2023-03-03T15:43:17.670" v="465" actId="1035"/>
          <ac:spMkLst>
            <pc:docMk/>
            <pc:sldMk cId="3846833627" sldId="256"/>
            <ac:spMk id="28" creationId="{6AD447AB-4537-B4B4-3DAD-B12C3516E7D9}"/>
          </ac:spMkLst>
        </pc:spChg>
        <pc:spChg chg="mod">
          <ac:chgData name="Lilly, Katherine" userId="d8c2b851-2bbb-4c2a-ac56-3ce2c552b5bf" providerId="ADAL" clId="{C188CC20-1997-8B43-8BE2-246C8B5A76C8}" dt="2023-03-05T19:38:44.836" v="1270" actId="20577"/>
          <ac:spMkLst>
            <pc:docMk/>
            <pc:sldMk cId="3846833627" sldId="256"/>
            <ac:spMk id="37" creationId="{F0CE2ED3-0656-4830-D6AE-0E248A0233C8}"/>
          </ac:spMkLst>
        </pc:spChg>
        <pc:spChg chg="mod topLvl">
          <ac:chgData name="Lilly, Katherine" userId="d8c2b851-2bbb-4c2a-ac56-3ce2c552b5bf" providerId="ADAL" clId="{C188CC20-1997-8B43-8BE2-246C8B5A76C8}" dt="2023-03-03T15:58:02.875" v="692" actId="1038"/>
          <ac:spMkLst>
            <pc:docMk/>
            <pc:sldMk cId="3846833627" sldId="256"/>
            <ac:spMk id="44" creationId="{BBD3D4C8-C6D8-E5FA-0FB6-959DCED35FD2}"/>
          </ac:spMkLst>
        </pc:spChg>
        <pc:spChg chg="mod topLvl">
          <ac:chgData name="Lilly, Katherine" userId="d8c2b851-2bbb-4c2a-ac56-3ce2c552b5bf" providerId="ADAL" clId="{C188CC20-1997-8B43-8BE2-246C8B5A76C8}" dt="2023-03-03T15:58:02.875" v="692" actId="1038"/>
          <ac:spMkLst>
            <pc:docMk/>
            <pc:sldMk cId="3846833627" sldId="256"/>
            <ac:spMk id="45" creationId="{A4C93DD4-7A0A-50E0-56B0-C506EF6EC308}"/>
          </ac:spMkLst>
        </pc:spChg>
        <pc:spChg chg="mod topLvl">
          <ac:chgData name="Lilly, Katherine" userId="d8c2b851-2bbb-4c2a-ac56-3ce2c552b5bf" providerId="ADAL" clId="{C188CC20-1997-8B43-8BE2-246C8B5A76C8}" dt="2023-03-03T15:58:02.875" v="692" actId="1038"/>
          <ac:spMkLst>
            <pc:docMk/>
            <pc:sldMk cId="3846833627" sldId="256"/>
            <ac:spMk id="46" creationId="{1CD3EAB9-7DC5-6E35-5C60-DB819CFC0544}"/>
          </ac:spMkLst>
        </pc:spChg>
        <pc:spChg chg="mod topLvl">
          <ac:chgData name="Lilly, Katherine" userId="d8c2b851-2bbb-4c2a-ac56-3ce2c552b5bf" providerId="ADAL" clId="{C188CC20-1997-8B43-8BE2-246C8B5A76C8}" dt="2023-03-03T15:58:02.875" v="692" actId="1038"/>
          <ac:spMkLst>
            <pc:docMk/>
            <pc:sldMk cId="3846833627" sldId="256"/>
            <ac:spMk id="47" creationId="{19CCB074-A370-4663-0D4E-93B224B2AEC4}"/>
          </ac:spMkLst>
        </pc:spChg>
        <pc:spChg chg="mod topLvl">
          <ac:chgData name="Lilly, Katherine" userId="d8c2b851-2bbb-4c2a-ac56-3ce2c552b5bf" providerId="ADAL" clId="{C188CC20-1997-8B43-8BE2-246C8B5A76C8}" dt="2023-03-03T15:58:02.875" v="692" actId="1038"/>
          <ac:spMkLst>
            <pc:docMk/>
            <pc:sldMk cId="3846833627" sldId="256"/>
            <ac:spMk id="48" creationId="{8A87628B-70E1-E061-CE7B-8B44264C5246}"/>
          </ac:spMkLst>
        </pc:spChg>
        <pc:spChg chg="mod topLvl">
          <ac:chgData name="Lilly, Katherine" userId="d8c2b851-2bbb-4c2a-ac56-3ce2c552b5bf" providerId="ADAL" clId="{C188CC20-1997-8B43-8BE2-246C8B5A76C8}" dt="2023-03-03T15:58:02.875" v="692" actId="1038"/>
          <ac:spMkLst>
            <pc:docMk/>
            <pc:sldMk cId="3846833627" sldId="256"/>
            <ac:spMk id="50" creationId="{44D5FA9D-F8A2-82CD-8B91-2F1ABBDA1479}"/>
          </ac:spMkLst>
        </pc:spChg>
        <pc:spChg chg="mod topLvl">
          <ac:chgData name="Lilly, Katherine" userId="d8c2b851-2bbb-4c2a-ac56-3ce2c552b5bf" providerId="ADAL" clId="{C188CC20-1997-8B43-8BE2-246C8B5A76C8}" dt="2023-03-03T15:58:02.875" v="692" actId="1038"/>
          <ac:spMkLst>
            <pc:docMk/>
            <pc:sldMk cId="3846833627" sldId="256"/>
            <ac:spMk id="51" creationId="{EA40E8CA-3A2F-990B-FFB1-CED0B5890E15}"/>
          </ac:spMkLst>
        </pc:spChg>
        <pc:spChg chg="mod topLvl">
          <ac:chgData name="Lilly, Katherine" userId="d8c2b851-2bbb-4c2a-ac56-3ce2c552b5bf" providerId="ADAL" clId="{C188CC20-1997-8B43-8BE2-246C8B5A76C8}" dt="2023-03-03T15:58:02.875" v="692" actId="1038"/>
          <ac:spMkLst>
            <pc:docMk/>
            <pc:sldMk cId="3846833627" sldId="256"/>
            <ac:spMk id="52" creationId="{18FF97D3-7EE8-0E77-EEDC-90830A143BD9}"/>
          </ac:spMkLst>
        </pc:spChg>
        <pc:spChg chg="mod topLvl">
          <ac:chgData name="Lilly, Katherine" userId="d8c2b851-2bbb-4c2a-ac56-3ce2c552b5bf" providerId="ADAL" clId="{C188CC20-1997-8B43-8BE2-246C8B5A76C8}" dt="2023-03-03T15:58:02.875" v="692" actId="1038"/>
          <ac:spMkLst>
            <pc:docMk/>
            <pc:sldMk cId="3846833627" sldId="256"/>
            <ac:spMk id="53" creationId="{BE2D6341-1DEC-F1BC-9005-C115FF205EE9}"/>
          </ac:spMkLst>
        </pc:spChg>
        <pc:spChg chg="mod topLvl">
          <ac:chgData name="Lilly, Katherine" userId="d8c2b851-2bbb-4c2a-ac56-3ce2c552b5bf" providerId="ADAL" clId="{C188CC20-1997-8B43-8BE2-246C8B5A76C8}" dt="2023-03-03T15:58:02.875" v="692" actId="1038"/>
          <ac:spMkLst>
            <pc:docMk/>
            <pc:sldMk cId="3846833627" sldId="256"/>
            <ac:spMk id="54" creationId="{1FAE4EEC-9736-A3D5-246A-51306837FFF6}"/>
          </ac:spMkLst>
        </pc:spChg>
        <pc:spChg chg="mod topLvl">
          <ac:chgData name="Lilly, Katherine" userId="d8c2b851-2bbb-4c2a-ac56-3ce2c552b5bf" providerId="ADAL" clId="{C188CC20-1997-8B43-8BE2-246C8B5A76C8}" dt="2023-03-03T15:58:02.875" v="692" actId="1038"/>
          <ac:spMkLst>
            <pc:docMk/>
            <pc:sldMk cId="3846833627" sldId="256"/>
            <ac:spMk id="55" creationId="{EDBF7FF7-D061-0254-246E-C47F95143AD0}"/>
          </ac:spMkLst>
        </pc:spChg>
        <pc:spChg chg="mod">
          <ac:chgData name="Lilly, Katherine" userId="d8c2b851-2bbb-4c2a-ac56-3ce2c552b5bf" providerId="ADAL" clId="{C188CC20-1997-8B43-8BE2-246C8B5A76C8}" dt="2023-03-03T15:58:02.875" v="692" actId="1038"/>
          <ac:spMkLst>
            <pc:docMk/>
            <pc:sldMk cId="3846833627" sldId="256"/>
            <ac:spMk id="64" creationId="{9D6E28F8-3170-6251-7B1B-23C3FEA23BFC}"/>
          </ac:spMkLst>
        </pc:spChg>
        <pc:spChg chg="mod">
          <ac:chgData name="Lilly, Katherine" userId="d8c2b851-2bbb-4c2a-ac56-3ce2c552b5bf" providerId="ADAL" clId="{C188CC20-1997-8B43-8BE2-246C8B5A76C8}" dt="2023-03-03T15:58:02.875" v="692" actId="1038"/>
          <ac:spMkLst>
            <pc:docMk/>
            <pc:sldMk cId="3846833627" sldId="256"/>
            <ac:spMk id="72" creationId="{2B1456B5-33DD-EE15-1780-8936CF3E0FEA}"/>
          </ac:spMkLst>
        </pc:spChg>
        <pc:spChg chg="mod">
          <ac:chgData name="Lilly, Katherine" userId="d8c2b851-2bbb-4c2a-ac56-3ce2c552b5bf" providerId="ADAL" clId="{C188CC20-1997-8B43-8BE2-246C8B5A76C8}" dt="2023-03-03T15:58:02.875" v="692" actId="1038"/>
          <ac:spMkLst>
            <pc:docMk/>
            <pc:sldMk cId="3846833627" sldId="256"/>
            <ac:spMk id="78" creationId="{B6993391-71AF-C451-E189-2EC74D351251}"/>
          </ac:spMkLst>
        </pc:spChg>
        <pc:spChg chg="add mod">
          <ac:chgData name="Lilly, Katherine" userId="d8c2b851-2bbb-4c2a-ac56-3ce2c552b5bf" providerId="ADAL" clId="{C188CC20-1997-8B43-8BE2-246C8B5A76C8}" dt="2023-03-03T16:09:33.264" v="728" actId="552"/>
          <ac:spMkLst>
            <pc:docMk/>
            <pc:sldMk cId="3846833627" sldId="256"/>
            <ac:spMk id="98" creationId="{E1A83AEA-7FB0-993D-7FB6-424B4B1F451B}"/>
          </ac:spMkLst>
        </pc:spChg>
        <pc:spChg chg="add mod">
          <ac:chgData name="Lilly, Katherine" userId="d8c2b851-2bbb-4c2a-ac56-3ce2c552b5bf" providerId="ADAL" clId="{C188CC20-1997-8B43-8BE2-246C8B5A76C8}" dt="2023-03-03T17:02:05.491" v="1247" actId="20577"/>
          <ac:spMkLst>
            <pc:docMk/>
            <pc:sldMk cId="3846833627" sldId="256"/>
            <ac:spMk id="102" creationId="{365D4BA9-ECF5-13D7-C11B-67315BCAC347}"/>
          </ac:spMkLst>
        </pc:spChg>
        <pc:spChg chg="add del mod">
          <ac:chgData name="Lilly, Katherine" userId="d8c2b851-2bbb-4c2a-ac56-3ce2c552b5bf" providerId="ADAL" clId="{C188CC20-1997-8B43-8BE2-246C8B5A76C8}" dt="2023-03-03T16:13:26.041" v="781" actId="478"/>
          <ac:spMkLst>
            <pc:docMk/>
            <pc:sldMk cId="3846833627" sldId="256"/>
            <ac:spMk id="104" creationId="{C6CFFB67-44CD-4866-1C00-F6EBEC665421}"/>
          </ac:spMkLst>
        </pc:spChg>
        <pc:spChg chg="add mod">
          <ac:chgData name="Lilly, Katherine" userId="d8c2b851-2bbb-4c2a-ac56-3ce2c552b5bf" providerId="ADAL" clId="{C188CC20-1997-8B43-8BE2-246C8B5A76C8}" dt="2023-03-03T16:42:29.100" v="1132" actId="207"/>
          <ac:spMkLst>
            <pc:docMk/>
            <pc:sldMk cId="3846833627" sldId="256"/>
            <ac:spMk id="106" creationId="{3A708645-E02F-F9D7-09D3-CFF44EB4A775}"/>
          </ac:spMkLst>
        </pc:spChg>
        <pc:spChg chg="mod">
          <ac:chgData name="Lilly, Katherine" userId="d8c2b851-2bbb-4c2a-ac56-3ce2c552b5bf" providerId="ADAL" clId="{C188CC20-1997-8B43-8BE2-246C8B5A76C8}" dt="2023-03-03T15:58:02.875" v="692" actId="1038"/>
          <ac:spMkLst>
            <pc:docMk/>
            <pc:sldMk cId="3846833627" sldId="256"/>
            <ac:spMk id="110" creationId="{01EE2098-1D5E-D2B9-5D9B-BA09ADAF605B}"/>
          </ac:spMkLst>
        </pc:spChg>
        <pc:spChg chg="add mod">
          <ac:chgData name="Lilly, Katherine" userId="d8c2b851-2bbb-4c2a-ac56-3ce2c552b5bf" providerId="ADAL" clId="{C188CC20-1997-8B43-8BE2-246C8B5A76C8}" dt="2023-03-03T17:01:44.153" v="1241" actId="20577"/>
          <ac:spMkLst>
            <pc:docMk/>
            <pc:sldMk cId="3846833627" sldId="256"/>
            <ac:spMk id="113" creationId="{7F6A8E21-9A9B-4503-262F-E9933EA13DA3}"/>
          </ac:spMkLst>
        </pc:spChg>
        <pc:spChg chg="add mod">
          <ac:chgData name="Lilly, Katherine" userId="d8c2b851-2bbb-4c2a-ac56-3ce2c552b5bf" providerId="ADAL" clId="{C188CC20-1997-8B43-8BE2-246C8B5A76C8}" dt="2023-03-03T17:01:02.833" v="1222" actId="20577"/>
          <ac:spMkLst>
            <pc:docMk/>
            <pc:sldMk cId="3846833627" sldId="256"/>
            <ac:spMk id="114" creationId="{84EE6CDD-9FCA-067E-2D1E-254C8F6DD08E}"/>
          </ac:spMkLst>
        </pc:spChg>
        <pc:spChg chg="add mod">
          <ac:chgData name="Lilly, Katherine" userId="d8c2b851-2bbb-4c2a-ac56-3ce2c552b5bf" providerId="ADAL" clId="{C188CC20-1997-8B43-8BE2-246C8B5A76C8}" dt="2023-03-03T17:01:11.612" v="1228" actId="20577"/>
          <ac:spMkLst>
            <pc:docMk/>
            <pc:sldMk cId="3846833627" sldId="256"/>
            <ac:spMk id="115" creationId="{961D6596-3FB3-D64A-3518-264EF4B3BF61}"/>
          </ac:spMkLst>
        </pc:spChg>
        <pc:spChg chg="add mod">
          <ac:chgData name="Lilly, Katherine" userId="d8c2b851-2bbb-4c2a-ac56-3ce2c552b5bf" providerId="ADAL" clId="{C188CC20-1997-8B43-8BE2-246C8B5A76C8}" dt="2023-03-03T17:01:22.550" v="1235" actId="20577"/>
          <ac:spMkLst>
            <pc:docMk/>
            <pc:sldMk cId="3846833627" sldId="256"/>
            <ac:spMk id="116" creationId="{EA6CE189-9E9E-A098-0382-7260D438A60F}"/>
          </ac:spMkLst>
        </pc:spChg>
        <pc:spChg chg="mod">
          <ac:chgData name="Lilly, Katherine" userId="d8c2b851-2bbb-4c2a-ac56-3ce2c552b5bf" providerId="ADAL" clId="{C188CC20-1997-8B43-8BE2-246C8B5A76C8}" dt="2023-03-03T15:58:02.875" v="692" actId="1038"/>
          <ac:spMkLst>
            <pc:docMk/>
            <pc:sldMk cId="3846833627" sldId="256"/>
            <ac:spMk id="121" creationId="{FC13B439-509E-308A-6D6E-AC689545A394}"/>
          </ac:spMkLst>
        </pc:spChg>
        <pc:spChg chg="mod">
          <ac:chgData name="Lilly, Katherine" userId="d8c2b851-2bbb-4c2a-ac56-3ce2c552b5bf" providerId="ADAL" clId="{C188CC20-1997-8B43-8BE2-246C8B5A76C8}" dt="2023-03-03T15:58:02.875" v="692" actId="1038"/>
          <ac:spMkLst>
            <pc:docMk/>
            <pc:sldMk cId="3846833627" sldId="256"/>
            <ac:spMk id="141" creationId="{F2016AE1-A5B4-0078-980E-F7132CDF5473}"/>
          </ac:spMkLst>
        </pc:spChg>
        <pc:spChg chg="add mod">
          <ac:chgData name="Lilly, Katherine" userId="d8c2b851-2bbb-4c2a-ac56-3ce2c552b5bf" providerId="ADAL" clId="{C188CC20-1997-8B43-8BE2-246C8B5A76C8}" dt="2023-03-03T16:43:25.047" v="1151" actId="1035"/>
          <ac:spMkLst>
            <pc:docMk/>
            <pc:sldMk cId="3846833627" sldId="256"/>
            <ac:spMk id="148" creationId="{9B7EEEB4-2808-2602-18A0-1E350EDC31A5}"/>
          </ac:spMkLst>
        </pc:spChg>
        <pc:spChg chg="add mod">
          <ac:chgData name="Lilly, Katherine" userId="d8c2b851-2bbb-4c2a-ac56-3ce2c552b5bf" providerId="ADAL" clId="{C188CC20-1997-8B43-8BE2-246C8B5A76C8}" dt="2023-03-03T16:54:56.512" v="1185" actId="20577"/>
          <ac:spMkLst>
            <pc:docMk/>
            <pc:sldMk cId="3846833627" sldId="256"/>
            <ac:spMk id="153" creationId="{94CA6737-1D96-280C-8D65-95134D201812}"/>
          </ac:spMkLst>
        </pc:spChg>
        <pc:spChg chg="mod">
          <ac:chgData name="Lilly, Katherine" userId="d8c2b851-2bbb-4c2a-ac56-3ce2c552b5bf" providerId="ADAL" clId="{C188CC20-1997-8B43-8BE2-246C8B5A76C8}" dt="2023-03-03T15:58:02.875" v="692" actId="1038"/>
          <ac:spMkLst>
            <pc:docMk/>
            <pc:sldMk cId="3846833627" sldId="256"/>
            <ac:spMk id="162" creationId="{F96E6FC1-7ABD-ED07-ACD0-DC05A6858478}"/>
          </ac:spMkLst>
        </pc:spChg>
        <pc:spChg chg="mod">
          <ac:chgData name="Lilly, Katherine" userId="d8c2b851-2bbb-4c2a-ac56-3ce2c552b5bf" providerId="ADAL" clId="{C188CC20-1997-8B43-8BE2-246C8B5A76C8}" dt="2023-03-03T15:58:02.875" v="692" actId="1038"/>
          <ac:spMkLst>
            <pc:docMk/>
            <pc:sldMk cId="3846833627" sldId="256"/>
            <ac:spMk id="175" creationId="{C4F57070-4E97-E3CD-FF90-2B0F6F04DE04}"/>
          </ac:spMkLst>
        </pc:spChg>
        <pc:spChg chg="mod">
          <ac:chgData name="Lilly, Katherine" userId="d8c2b851-2bbb-4c2a-ac56-3ce2c552b5bf" providerId="ADAL" clId="{C188CC20-1997-8B43-8BE2-246C8B5A76C8}" dt="2023-03-03T15:58:02.875" v="692" actId="1038"/>
          <ac:spMkLst>
            <pc:docMk/>
            <pc:sldMk cId="3846833627" sldId="256"/>
            <ac:spMk id="182" creationId="{E7254011-B1DE-8ABB-4F87-D462B1D3F2D6}"/>
          </ac:spMkLst>
        </pc:spChg>
        <pc:spChg chg="mod">
          <ac:chgData name="Lilly, Katherine" userId="d8c2b851-2bbb-4c2a-ac56-3ce2c552b5bf" providerId="ADAL" clId="{C188CC20-1997-8B43-8BE2-246C8B5A76C8}" dt="2023-03-03T15:58:02.875" v="692" actId="1038"/>
          <ac:spMkLst>
            <pc:docMk/>
            <pc:sldMk cId="3846833627" sldId="256"/>
            <ac:spMk id="188" creationId="{02198D8A-77D3-721D-A6EC-3D9F8EFA5AA0}"/>
          </ac:spMkLst>
        </pc:spChg>
        <pc:spChg chg="mod topLvl">
          <ac:chgData name="Lilly, Katherine" userId="d8c2b851-2bbb-4c2a-ac56-3ce2c552b5bf" providerId="ADAL" clId="{C188CC20-1997-8B43-8BE2-246C8B5A76C8}" dt="2023-03-03T15:56:28.973" v="616" actId="164"/>
          <ac:spMkLst>
            <pc:docMk/>
            <pc:sldMk cId="3846833627" sldId="256"/>
            <ac:spMk id="199" creationId="{D16E44B1-E10A-70C5-09D1-D7A123C025C2}"/>
          </ac:spMkLst>
        </pc:spChg>
        <pc:spChg chg="mod topLvl">
          <ac:chgData name="Lilly, Katherine" userId="d8c2b851-2bbb-4c2a-ac56-3ce2c552b5bf" providerId="ADAL" clId="{C188CC20-1997-8B43-8BE2-246C8B5A76C8}" dt="2023-03-03T15:56:28.973" v="616" actId="164"/>
          <ac:spMkLst>
            <pc:docMk/>
            <pc:sldMk cId="3846833627" sldId="256"/>
            <ac:spMk id="200" creationId="{BEAF569F-BEBF-FA28-DAD1-C77BC388E189}"/>
          </ac:spMkLst>
        </pc:spChg>
        <pc:spChg chg="mod topLvl">
          <ac:chgData name="Lilly, Katherine" userId="d8c2b851-2bbb-4c2a-ac56-3ce2c552b5bf" providerId="ADAL" clId="{C188CC20-1997-8B43-8BE2-246C8B5A76C8}" dt="2023-03-03T15:56:28.973" v="616" actId="164"/>
          <ac:spMkLst>
            <pc:docMk/>
            <pc:sldMk cId="3846833627" sldId="256"/>
            <ac:spMk id="201" creationId="{AEBBB5C7-61B9-3BDE-0853-3DBAE6946FE2}"/>
          </ac:spMkLst>
        </pc:spChg>
        <pc:spChg chg="mod topLvl">
          <ac:chgData name="Lilly, Katherine" userId="d8c2b851-2bbb-4c2a-ac56-3ce2c552b5bf" providerId="ADAL" clId="{C188CC20-1997-8B43-8BE2-246C8B5A76C8}" dt="2023-03-03T15:56:28.973" v="616" actId="164"/>
          <ac:spMkLst>
            <pc:docMk/>
            <pc:sldMk cId="3846833627" sldId="256"/>
            <ac:spMk id="203" creationId="{4FFE9193-6603-16C6-D714-9790D71DAC70}"/>
          </ac:spMkLst>
        </pc:spChg>
        <pc:spChg chg="mod">
          <ac:chgData name="Lilly, Katherine" userId="d8c2b851-2bbb-4c2a-ac56-3ce2c552b5bf" providerId="ADAL" clId="{C188CC20-1997-8B43-8BE2-246C8B5A76C8}" dt="2023-03-03T15:55:11.604" v="546" actId="165"/>
          <ac:spMkLst>
            <pc:docMk/>
            <pc:sldMk cId="3846833627" sldId="256"/>
            <ac:spMk id="212" creationId="{08412B14-C112-FCF7-C49A-D761D52B63EA}"/>
          </ac:spMkLst>
        </pc:spChg>
        <pc:spChg chg="mod">
          <ac:chgData name="Lilly, Katherine" userId="d8c2b851-2bbb-4c2a-ac56-3ce2c552b5bf" providerId="ADAL" clId="{C188CC20-1997-8B43-8BE2-246C8B5A76C8}" dt="2023-03-03T15:55:11.604" v="546" actId="165"/>
          <ac:spMkLst>
            <pc:docMk/>
            <pc:sldMk cId="3846833627" sldId="256"/>
            <ac:spMk id="213" creationId="{82166C7F-1DCE-0C25-9A27-5E5B0D8C5961}"/>
          </ac:spMkLst>
        </pc:spChg>
        <pc:spChg chg="mod">
          <ac:chgData name="Lilly, Katherine" userId="d8c2b851-2bbb-4c2a-ac56-3ce2c552b5bf" providerId="ADAL" clId="{C188CC20-1997-8B43-8BE2-246C8B5A76C8}" dt="2023-03-03T15:55:11.604" v="546" actId="165"/>
          <ac:spMkLst>
            <pc:docMk/>
            <pc:sldMk cId="3846833627" sldId="256"/>
            <ac:spMk id="214" creationId="{5A5D6631-FF45-4747-BD95-C33F1C1DE1D8}"/>
          </ac:spMkLst>
        </pc:spChg>
        <pc:spChg chg="mod">
          <ac:chgData name="Lilly, Katherine" userId="d8c2b851-2bbb-4c2a-ac56-3ce2c552b5bf" providerId="ADAL" clId="{C188CC20-1997-8B43-8BE2-246C8B5A76C8}" dt="2023-03-03T15:55:11.604" v="546" actId="165"/>
          <ac:spMkLst>
            <pc:docMk/>
            <pc:sldMk cId="3846833627" sldId="256"/>
            <ac:spMk id="216" creationId="{A87372F2-9444-5552-E759-C680C9934FED}"/>
          </ac:spMkLst>
        </pc:spChg>
        <pc:spChg chg="mod">
          <ac:chgData name="Lilly, Katherine" userId="d8c2b851-2bbb-4c2a-ac56-3ce2c552b5bf" providerId="ADAL" clId="{C188CC20-1997-8B43-8BE2-246C8B5A76C8}" dt="2023-03-03T15:55:11.604" v="546" actId="165"/>
          <ac:spMkLst>
            <pc:docMk/>
            <pc:sldMk cId="3846833627" sldId="256"/>
            <ac:spMk id="217" creationId="{63C066D7-4727-1B31-DAD9-E3F823A98274}"/>
          </ac:spMkLst>
        </pc:spChg>
        <pc:spChg chg="mod">
          <ac:chgData name="Lilly, Katherine" userId="d8c2b851-2bbb-4c2a-ac56-3ce2c552b5bf" providerId="ADAL" clId="{C188CC20-1997-8B43-8BE2-246C8B5A76C8}" dt="2023-03-03T15:55:11.604" v="546" actId="165"/>
          <ac:spMkLst>
            <pc:docMk/>
            <pc:sldMk cId="3846833627" sldId="256"/>
            <ac:spMk id="218" creationId="{655242C7-9FB7-0079-23FF-BA67D8FD522E}"/>
          </ac:spMkLst>
        </pc:spChg>
        <pc:spChg chg="mod">
          <ac:chgData name="Lilly, Katherine" userId="d8c2b851-2bbb-4c2a-ac56-3ce2c552b5bf" providerId="ADAL" clId="{C188CC20-1997-8B43-8BE2-246C8B5A76C8}" dt="2023-03-03T15:55:11.604" v="546" actId="165"/>
          <ac:spMkLst>
            <pc:docMk/>
            <pc:sldMk cId="3846833627" sldId="256"/>
            <ac:spMk id="219" creationId="{47645720-5B33-9149-5FD0-9463941568D4}"/>
          </ac:spMkLst>
        </pc:spChg>
        <pc:spChg chg="mod">
          <ac:chgData name="Lilly, Katherine" userId="d8c2b851-2bbb-4c2a-ac56-3ce2c552b5bf" providerId="ADAL" clId="{C188CC20-1997-8B43-8BE2-246C8B5A76C8}" dt="2023-03-03T15:55:11.604" v="546" actId="165"/>
          <ac:spMkLst>
            <pc:docMk/>
            <pc:sldMk cId="3846833627" sldId="256"/>
            <ac:spMk id="220" creationId="{D2802E49-D782-985D-422C-C8C7C55B4DD3}"/>
          </ac:spMkLst>
        </pc:spChg>
        <pc:spChg chg="mod">
          <ac:chgData name="Lilly, Katherine" userId="d8c2b851-2bbb-4c2a-ac56-3ce2c552b5bf" providerId="ADAL" clId="{C188CC20-1997-8B43-8BE2-246C8B5A76C8}" dt="2023-03-03T15:55:11.604" v="546" actId="165"/>
          <ac:spMkLst>
            <pc:docMk/>
            <pc:sldMk cId="3846833627" sldId="256"/>
            <ac:spMk id="221" creationId="{8432ACF3-C275-4194-22F9-446B210A3602}"/>
          </ac:spMkLst>
        </pc:spChg>
        <pc:spChg chg="mod">
          <ac:chgData name="Lilly, Katherine" userId="d8c2b851-2bbb-4c2a-ac56-3ce2c552b5bf" providerId="ADAL" clId="{C188CC20-1997-8B43-8BE2-246C8B5A76C8}" dt="2023-03-03T15:55:11.604" v="546" actId="165"/>
          <ac:spMkLst>
            <pc:docMk/>
            <pc:sldMk cId="3846833627" sldId="256"/>
            <ac:spMk id="222" creationId="{C56E1D6C-E75B-2A0F-0710-7C76F961B3C5}"/>
          </ac:spMkLst>
        </pc:spChg>
        <pc:spChg chg="mod">
          <ac:chgData name="Lilly, Katherine" userId="d8c2b851-2bbb-4c2a-ac56-3ce2c552b5bf" providerId="ADAL" clId="{C188CC20-1997-8B43-8BE2-246C8B5A76C8}" dt="2023-03-03T15:55:11.604" v="546" actId="165"/>
          <ac:spMkLst>
            <pc:docMk/>
            <pc:sldMk cId="3846833627" sldId="256"/>
            <ac:spMk id="223" creationId="{CB2147DB-A7B1-44E2-0B6C-DF4533F04775}"/>
          </ac:spMkLst>
        </pc:spChg>
        <pc:spChg chg="mod">
          <ac:chgData name="Lilly, Katherine" userId="d8c2b851-2bbb-4c2a-ac56-3ce2c552b5bf" providerId="ADAL" clId="{C188CC20-1997-8B43-8BE2-246C8B5A76C8}" dt="2023-03-03T15:55:11.604" v="546" actId="165"/>
          <ac:spMkLst>
            <pc:docMk/>
            <pc:sldMk cId="3846833627" sldId="256"/>
            <ac:spMk id="224" creationId="{FF475853-608E-0D87-6E8D-985D0BF7806D}"/>
          </ac:spMkLst>
        </pc:spChg>
        <pc:spChg chg="mod">
          <ac:chgData name="Lilly, Katherine" userId="d8c2b851-2bbb-4c2a-ac56-3ce2c552b5bf" providerId="ADAL" clId="{C188CC20-1997-8B43-8BE2-246C8B5A76C8}" dt="2023-03-03T15:55:11.604" v="546" actId="165"/>
          <ac:spMkLst>
            <pc:docMk/>
            <pc:sldMk cId="3846833627" sldId="256"/>
            <ac:spMk id="225" creationId="{4463672C-88EE-E661-7337-5CD9F6C3C524}"/>
          </ac:spMkLst>
        </pc:spChg>
        <pc:spChg chg="mod">
          <ac:chgData name="Lilly, Katherine" userId="d8c2b851-2bbb-4c2a-ac56-3ce2c552b5bf" providerId="ADAL" clId="{C188CC20-1997-8B43-8BE2-246C8B5A76C8}" dt="2023-03-03T16:24:15.210" v="957" actId="20577"/>
          <ac:spMkLst>
            <pc:docMk/>
            <pc:sldMk cId="3846833627" sldId="256"/>
            <ac:spMk id="230" creationId="{E829280F-CD33-EEE3-8FEE-D0C793BD4825}"/>
          </ac:spMkLst>
        </pc:spChg>
        <pc:spChg chg="mod">
          <ac:chgData name="Lilly, Katherine" userId="d8c2b851-2bbb-4c2a-ac56-3ce2c552b5bf" providerId="ADAL" clId="{C188CC20-1997-8B43-8BE2-246C8B5A76C8}" dt="2023-03-03T17:02:41.135" v="1248" actId="20577"/>
          <ac:spMkLst>
            <pc:docMk/>
            <pc:sldMk cId="3846833627" sldId="256"/>
            <ac:spMk id="232" creationId="{16D2387A-8049-6FEB-1B11-60C5E30D6BBE}"/>
          </ac:spMkLst>
        </pc:spChg>
        <pc:spChg chg="mod topLvl">
          <ac:chgData name="Lilly, Katherine" userId="d8c2b851-2bbb-4c2a-ac56-3ce2c552b5bf" providerId="ADAL" clId="{C188CC20-1997-8B43-8BE2-246C8B5A76C8}" dt="2023-03-03T17:00:13.823" v="1206" actId="20577"/>
          <ac:spMkLst>
            <pc:docMk/>
            <pc:sldMk cId="3846833627" sldId="256"/>
            <ac:spMk id="243" creationId="{2DA97340-F7F1-D3B4-9DA1-2757CC5FCB52}"/>
          </ac:spMkLst>
        </pc:spChg>
        <pc:spChg chg="mod topLvl">
          <ac:chgData name="Lilly, Katherine" userId="d8c2b851-2bbb-4c2a-ac56-3ce2c552b5bf" providerId="ADAL" clId="{C188CC20-1997-8B43-8BE2-246C8B5A76C8}" dt="2023-03-03T17:00:43.306" v="1216" actId="20577"/>
          <ac:spMkLst>
            <pc:docMk/>
            <pc:sldMk cId="3846833627" sldId="256"/>
            <ac:spMk id="244" creationId="{184779BB-D72B-6C82-1101-5E0508EDCEEB}"/>
          </ac:spMkLst>
        </pc:spChg>
        <pc:spChg chg="mod topLvl">
          <ac:chgData name="Lilly, Katherine" userId="d8c2b851-2bbb-4c2a-ac56-3ce2c552b5bf" providerId="ADAL" clId="{C188CC20-1997-8B43-8BE2-246C8B5A76C8}" dt="2023-03-03T16:41:21.215" v="1131" actId="552"/>
          <ac:spMkLst>
            <pc:docMk/>
            <pc:sldMk cId="3846833627" sldId="256"/>
            <ac:spMk id="245" creationId="{6FA66754-79BB-62A9-044F-F18A632232CD}"/>
          </ac:spMkLst>
        </pc:spChg>
        <pc:spChg chg="mod topLvl">
          <ac:chgData name="Lilly, Katherine" userId="d8c2b851-2bbb-4c2a-ac56-3ce2c552b5bf" providerId="ADAL" clId="{C188CC20-1997-8B43-8BE2-246C8B5A76C8}" dt="2023-03-03T17:05:46.947" v="1266" actId="20577"/>
          <ac:spMkLst>
            <pc:docMk/>
            <pc:sldMk cId="3846833627" sldId="256"/>
            <ac:spMk id="246" creationId="{E6707325-54C3-60E0-2B07-B61DA954D7DC}"/>
          </ac:spMkLst>
        </pc:spChg>
        <pc:spChg chg="mod topLvl">
          <ac:chgData name="Lilly, Katherine" userId="d8c2b851-2bbb-4c2a-ac56-3ce2c552b5bf" providerId="ADAL" clId="{C188CC20-1997-8B43-8BE2-246C8B5A76C8}" dt="2023-03-03T16:59:18.529" v="1193" actId="20577"/>
          <ac:spMkLst>
            <pc:docMk/>
            <pc:sldMk cId="3846833627" sldId="256"/>
            <ac:spMk id="247" creationId="{C0D8427E-07F8-E14F-CDD9-A3AA35F18D11}"/>
          </ac:spMkLst>
        </pc:spChg>
        <pc:spChg chg="mod topLvl">
          <ac:chgData name="Lilly, Katherine" userId="d8c2b851-2bbb-4c2a-ac56-3ce2c552b5bf" providerId="ADAL" clId="{C188CC20-1997-8B43-8BE2-246C8B5A76C8}" dt="2023-03-03T16:58:57.837" v="1190" actId="20577"/>
          <ac:spMkLst>
            <pc:docMk/>
            <pc:sldMk cId="3846833627" sldId="256"/>
            <ac:spMk id="248" creationId="{A224DE84-B8BF-C571-A825-27D5798C86E9}"/>
          </ac:spMkLst>
        </pc:spChg>
        <pc:spChg chg="mod">
          <ac:chgData name="Lilly, Katherine" userId="d8c2b851-2bbb-4c2a-ac56-3ce2c552b5bf" providerId="ADAL" clId="{C188CC20-1997-8B43-8BE2-246C8B5A76C8}" dt="2023-03-03T16:16:17.779" v="787" actId="164"/>
          <ac:spMkLst>
            <pc:docMk/>
            <pc:sldMk cId="3846833627" sldId="256"/>
            <ac:spMk id="250" creationId="{4CBAF9C5-70CD-3FFD-DE75-A5EC6B37D4A2}"/>
          </ac:spMkLst>
        </pc:spChg>
        <pc:spChg chg="add del mod">
          <ac:chgData name="Lilly, Katherine" userId="d8c2b851-2bbb-4c2a-ac56-3ce2c552b5bf" providerId="ADAL" clId="{C188CC20-1997-8B43-8BE2-246C8B5A76C8}" dt="2023-03-01T02:15:40.013" v="27" actId="692"/>
          <ac:spMkLst>
            <pc:docMk/>
            <pc:sldMk cId="3846833627" sldId="256"/>
            <ac:spMk id="254" creationId="{043AFD61-02A0-DC3B-0F3A-5F068B7FC74E}"/>
          </ac:spMkLst>
        </pc:spChg>
        <pc:spChg chg="mod">
          <ac:chgData name="Lilly, Katherine" userId="d8c2b851-2bbb-4c2a-ac56-3ce2c552b5bf" providerId="ADAL" clId="{C188CC20-1997-8B43-8BE2-246C8B5A76C8}" dt="2023-03-01T02:15:53.547" v="29" actId="692"/>
          <ac:spMkLst>
            <pc:docMk/>
            <pc:sldMk cId="3846833627" sldId="256"/>
            <ac:spMk id="255" creationId="{92B8CB76-0FF5-734D-C705-E80C27E5EDC2}"/>
          </ac:spMkLst>
        </pc:spChg>
        <pc:spChg chg="add del mod">
          <ac:chgData name="Lilly, Katherine" userId="d8c2b851-2bbb-4c2a-ac56-3ce2c552b5bf" providerId="ADAL" clId="{C188CC20-1997-8B43-8BE2-246C8B5A76C8}" dt="2023-03-01T02:15:27.879" v="25" actId="692"/>
          <ac:spMkLst>
            <pc:docMk/>
            <pc:sldMk cId="3846833627" sldId="256"/>
            <ac:spMk id="256" creationId="{155F3D6D-5947-CB42-59E0-C88F718571EC}"/>
          </ac:spMkLst>
        </pc:spChg>
        <pc:spChg chg="mod">
          <ac:chgData name="Lilly, Katherine" userId="d8c2b851-2bbb-4c2a-ac56-3ce2c552b5bf" providerId="ADAL" clId="{C188CC20-1997-8B43-8BE2-246C8B5A76C8}" dt="2023-03-01T02:16:51.644" v="41" actId="692"/>
          <ac:spMkLst>
            <pc:docMk/>
            <pc:sldMk cId="3846833627" sldId="256"/>
            <ac:spMk id="257" creationId="{9248541C-44D5-68B3-44DF-2698E9EC65CB}"/>
          </ac:spMkLst>
        </pc:spChg>
        <pc:spChg chg="mod">
          <ac:chgData name="Lilly, Katherine" userId="d8c2b851-2bbb-4c2a-ac56-3ce2c552b5bf" providerId="ADAL" clId="{C188CC20-1997-8B43-8BE2-246C8B5A76C8}" dt="2023-03-01T02:16:44.794" v="39" actId="692"/>
          <ac:spMkLst>
            <pc:docMk/>
            <pc:sldMk cId="3846833627" sldId="256"/>
            <ac:spMk id="258" creationId="{192FDF6F-2C67-A8E4-279E-E8CB8C5BF868}"/>
          </ac:spMkLst>
        </pc:spChg>
        <pc:spChg chg="mod">
          <ac:chgData name="Lilly, Katherine" userId="d8c2b851-2bbb-4c2a-ac56-3ce2c552b5bf" providerId="ADAL" clId="{C188CC20-1997-8B43-8BE2-246C8B5A76C8}" dt="2023-03-01T02:16:02.537" v="31" actId="692"/>
          <ac:spMkLst>
            <pc:docMk/>
            <pc:sldMk cId="3846833627" sldId="256"/>
            <ac:spMk id="260" creationId="{323C265D-1CA1-723B-857C-B41D7B753555}"/>
          </ac:spMkLst>
        </pc:spChg>
        <pc:spChg chg="mod">
          <ac:chgData name="Lilly, Katherine" userId="d8c2b851-2bbb-4c2a-ac56-3ce2c552b5bf" providerId="ADAL" clId="{C188CC20-1997-8B43-8BE2-246C8B5A76C8}" dt="2023-03-01T02:16:36.427" v="37" actId="692"/>
          <ac:spMkLst>
            <pc:docMk/>
            <pc:sldMk cId="3846833627" sldId="256"/>
            <ac:spMk id="261" creationId="{9655DDEB-3984-310D-C16F-7565C689D5AF}"/>
          </ac:spMkLst>
        </pc:spChg>
        <pc:grpChg chg="add del mod">
          <ac:chgData name="Lilly, Katherine" userId="d8c2b851-2bbb-4c2a-ac56-3ce2c552b5bf" providerId="ADAL" clId="{C188CC20-1997-8B43-8BE2-246C8B5A76C8}" dt="2023-03-03T15:46:41.543" v="476" actId="165"/>
          <ac:grpSpMkLst>
            <pc:docMk/>
            <pc:sldMk cId="3846833627" sldId="256"/>
            <ac:grpSpMk id="10" creationId="{B622EE8F-E8D6-13C0-0AA4-EB936FC8FF04}"/>
          </ac:grpSpMkLst>
        </pc:grpChg>
        <pc:grpChg chg="add mod">
          <ac:chgData name="Lilly, Katherine" userId="d8c2b851-2bbb-4c2a-ac56-3ce2c552b5bf" providerId="ADAL" clId="{C188CC20-1997-8B43-8BE2-246C8B5A76C8}" dt="2023-03-03T16:16:17.779" v="787" actId="164"/>
          <ac:grpSpMkLst>
            <pc:docMk/>
            <pc:sldMk cId="3846833627" sldId="256"/>
            <ac:grpSpMk id="21" creationId="{698A48CE-D6B4-E27A-CE72-5F4FC7753596}"/>
          </ac:grpSpMkLst>
        </pc:grpChg>
        <pc:grpChg chg="add del mod">
          <ac:chgData name="Lilly, Katherine" userId="d8c2b851-2bbb-4c2a-ac56-3ce2c552b5bf" providerId="ADAL" clId="{C188CC20-1997-8B43-8BE2-246C8B5A76C8}" dt="2023-03-03T15:57:25.177" v="621" actId="165"/>
          <ac:grpSpMkLst>
            <pc:docMk/>
            <pc:sldMk cId="3846833627" sldId="256"/>
            <ac:grpSpMk id="58" creationId="{AD208394-68AA-F6E2-AA52-A3E7EADD1B62}"/>
          </ac:grpSpMkLst>
        </pc:grpChg>
        <pc:grpChg chg="add mod">
          <ac:chgData name="Lilly, Katherine" userId="d8c2b851-2bbb-4c2a-ac56-3ce2c552b5bf" providerId="ADAL" clId="{C188CC20-1997-8B43-8BE2-246C8B5A76C8}" dt="2023-03-03T15:58:28.093" v="694" actId="1076"/>
          <ac:grpSpMkLst>
            <pc:docMk/>
            <pc:sldMk cId="3846833627" sldId="256"/>
            <ac:grpSpMk id="63" creationId="{998C3FF2-77C3-59AC-A5B0-BD59B0BE4029}"/>
          </ac:grpSpMkLst>
        </pc:grpChg>
        <pc:grpChg chg="mod">
          <ac:chgData name="Lilly, Katherine" userId="d8c2b851-2bbb-4c2a-ac56-3ce2c552b5bf" providerId="ADAL" clId="{C188CC20-1997-8B43-8BE2-246C8B5A76C8}" dt="2023-03-03T15:58:02.875" v="692" actId="1038"/>
          <ac:grpSpMkLst>
            <pc:docMk/>
            <pc:sldMk cId="3846833627" sldId="256"/>
            <ac:grpSpMk id="79" creationId="{136BB3DB-6274-ECE5-414E-2FF38FDB6BAD}"/>
          </ac:grpSpMkLst>
        </pc:grpChg>
        <pc:grpChg chg="add mod">
          <ac:chgData name="Lilly, Katherine" userId="d8c2b851-2bbb-4c2a-ac56-3ce2c552b5bf" providerId="ADAL" clId="{C188CC20-1997-8B43-8BE2-246C8B5A76C8}" dt="2023-03-03T16:16:17.779" v="787" actId="164"/>
          <ac:grpSpMkLst>
            <pc:docMk/>
            <pc:sldMk cId="3846833627" sldId="256"/>
            <ac:grpSpMk id="105" creationId="{3B75B40D-8A63-80A9-94DA-F679FAB93D0F}"/>
          </ac:grpSpMkLst>
        </pc:grpChg>
        <pc:grpChg chg="mod">
          <ac:chgData name="Lilly, Katherine" userId="d8c2b851-2bbb-4c2a-ac56-3ce2c552b5bf" providerId="ADAL" clId="{C188CC20-1997-8B43-8BE2-246C8B5A76C8}" dt="2023-03-03T15:58:02.875" v="692" actId="1038"/>
          <ac:grpSpMkLst>
            <pc:docMk/>
            <pc:sldMk cId="3846833627" sldId="256"/>
            <ac:grpSpMk id="124" creationId="{7F5A0F77-49F8-1578-5E37-8D8B66B40061}"/>
          </ac:grpSpMkLst>
        </pc:grpChg>
        <pc:grpChg chg="mod topLvl">
          <ac:chgData name="Lilly, Katherine" userId="d8c2b851-2bbb-4c2a-ac56-3ce2c552b5bf" providerId="ADAL" clId="{C188CC20-1997-8B43-8BE2-246C8B5A76C8}" dt="2023-03-03T15:56:28.973" v="616" actId="164"/>
          <ac:grpSpMkLst>
            <pc:docMk/>
            <pc:sldMk cId="3846833627" sldId="256"/>
            <ac:grpSpMk id="211" creationId="{6CC75ABE-321C-B63E-8569-A23D383645CD}"/>
          </ac:grpSpMkLst>
        </pc:grpChg>
        <pc:grpChg chg="mod">
          <ac:chgData name="Lilly, Katherine" userId="d8c2b851-2bbb-4c2a-ac56-3ce2c552b5bf" providerId="ADAL" clId="{C188CC20-1997-8B43-8BE2-246C8B5A76C8}" dt="2023-03-03T15:55:11.604" v="546" actId="165"/>
          <ac:grpSpMkLst>
            <pc:docMk/>
            <pc:sldMk cId="3846833627" sldId="256"/>
            <ac:grpSpMk id="215" creationId="{840B6AAF-21AD-2B8D-94B1-084A6B822AFB}"/>
          </ac:grpSpMkLst>
        </pc:grpChg>
        <pc:grpChg chg="del mod">
          <ac:chgData name="Lilly, Katherine" userId="d8c2b851-2bbb-4c2a-ac56-3ce2c552b5bf" providerId="ADAL" clId="{C188CC20-1997-8B43-8BE2-246C8B5A76C8}" dt="2023-03-03T15:55:11.604" v="546" actId="165"/>
          <ac:grpSpMkLst>
            <pc:docMk/>
            <pc:sldMk cId="3846833627" sldId="256"/>
            <ac:grpSpMk id="227" creationId="{3561C1A9-003F-2674-39E8-48D6DE42FC51}"/>
          </ac:grpSpMkLst>
        </pc:grpChg>
        <pc:picChg chg="del mod topLvl">
          <ac:chgData name="Lilly, Katherine" userId="d8c2b851-2bbb-4c2a-ac56-3ce2c552b5bf" providerId="ADAL" clId="{C188CC20-1997-8B43-8BE2-246C8B5A76C8}" dt="2023-03-03T15:57:29.712" v="622" actId="478"/>
          <ac:picMkLst>
            <pc:docMk/>
            <pc:sldMk cId="3846833627" sldId="256"/>
            <ac:picMk id="57" creationId="{D85ACCA6-FF26-7E60-0334-9F620EAA6E1F}"/>
          </ac:picMkLst>
        </pc:picChg>
        <pc:picChg chg="mod">
          <ac:chgData name="Lilly, Katherine" userId="d8c2b851-2bbb-4c2a-ac56-3ce2c552b5bf" providerId="ADAL" clId="{C188CC20-1997-8B43-8BE2-246C8B5A76C8}" dt="2023-03-03T15:58:02.875" v="692" actId="1038"/>
          <ac:picMkLst>
            <pc:docMk/>
            <pc:sldMk cId="3846833627" sldId="256"/>
            <ac:picMk id="60" creationId="{C43F174B-B06E-858B-53E2-82B788B6FF78}"/>
          </ac:picMkLst>
        </pc:picChg>
        <pc:picChg chg="mod">
          <ac:chgData name="Lilly, Katherine" userId="d8c2b851-2bbb-4c2a-ac56-3ce2c552b5bf" providerId="ADAL" clId="{C188CC20-1997-8B43-8BE2-246C8B5A76C8}" dt="2023-03-03T15:58:02.875" v="692" actId="1038"/>
          <ac:picMkLst>
            <pc:docMk/>
            <pc:sldMk cId="3846833627" sldId="256"/>
            <ac:picMk id="61" creationId="{9F355B40-F7FA-23A4-A385-2BB5CB7B89B4}"/>
          </ac:picMkLst>
        </pc:picChg>
        <pc:picChg chg="add mod modCrop">
          <ac:chgData name="Lilly, Katherine" userId="d8c2b851-2bbb-4c2a-ac56-3ce2c552b5bf" providerId="ADAL" clId="{C188CC20-1997-8B43-8BE2-246C8B5A76C8}" dt="2023-03-03T15:53:34.554" v="539" actId="167"/>
          <ac:picMkLst>
            <pc:docMk/>
            <pc:sldMk cId="3846833627" sldId="256"/>
            <ac:picMk id="62" creationId="{27B0DE42-9250-CE2E-38F1-E414EB241B85}"/>
          </ac:picMkLst>
        </pc:picChg>
        <pc:picChg chg="del mod">
          <ac:chgData name="Lilly, Katherine" userId="d8c2b851-2bbb-4c2a-ac56-3ce2c552b5bf" providerId="ADAL" clId="{C188CC20-1997-8B43-8BE2-246C8B5A76C8}" dt="2023-03-03T16:02:44.288" v="703" actId="478"/>
          <ac:picMkLst>
            <pc:docMk/>
            <pc:sldMk cId="3846833627" sldId="256"/>
            <ac:picMk id="65" creationId="{AB5FAA65-E87F-7195-7A3D-5E18CD44158B}"/>
          </ac:picMkLst>
        </pc:picChg>
        <pc:picChg chg="mod">
          <ac:chgData name="Lilly, Katherine" userId="d8c2b851-2bbb-4c2a-ac56-3ce2c552b5bf" providerId="ADAL" clId="{C188CC20-1997-8B43-8BE2-246C8B5A76C8}" dt="2023-03-03T15:58:02.875" v="692" actId="1038"/>
          <ac:picMkLst>
            <pc:docMk/>
            <pc:sldMk cId="3846833627" sldId="256"/>
            <ac:picMk id="66" creationId="{227AC253-1D69-9D3B-1048-46B7E678DE49}"/>
          </ac:picMkLst>
        </pc:picChg>
        <pc:picChg chg="add mod">
          <ac:chgData name="Lilly, Katherine" userId="d8c2b851-2bbb-4c2a-ac56-3ce2c552b5bf" providerId="ADAL" clId="{C188CC20-1997-8B43-8BE2-246C8B5A76C8}" dt="2023-03-03T16:03:01.221" v="707" actId="1037"/>
          <ac:picMkLst>
            <pc:docMk/>
            <pc:sldMk cId="3846833627" sldId="256"/>
            <ac:picMk id="68" creationId="{F6C2FEE0-AE7B-CE48-D464-460120ACDF2C}"/>
          </ac:picMkLst>
        </pc:picChg>
        <pc:picChg chg="add mod">
          <ac:chgData name="Lilly, Katherine" userId="d8c2b851-2bbb-4c2a-ac56-3ce2c552b5bf" providerId="ADAL" clId="{C188CC20-1997-8B43-8BE2-246C8B5A76C8}" dt="2023-03-03T16:03:15.892" v="711" actId="1036"/>
          <ac:picMkLst>
            <pc:docMk/>
            <pc:sldMk cId="3846833627" sldId="256"/>
            <ac:picMk id="69" creationId="{E3809836-461A-40AB-BD09-5C3494BFD7F2}"/>
          </ac:picMkLst>
        </pc:picChg>
        <pc:picChg chg="add mod">
          <ac:chgData name="Lilly, Katherine" userId="d8c2b851-2bbb-4c2a-ac56-3ce2c552b5bf" providerId="ADAL" clId="{C188CC20-1997-8B43-8BE2-246C8B5A76C8}" dt="2023-03-03T16:03:34.936" v="716" actId="1037"/>
          <ac:picMkLst>
            <pc:docMk/>
            <pc:sldMk cId="3846833627" sldId="256"/>
            <ac:picMk id="70" creationId="{AEF8AB56-3BFB-CDD7-E3A6-DBFAE7B01041}"/>
          </ac:picMkLst>
        </pc:picChg>
        <pc:picChg chg="mod">
          <ac:chgData name="Lilly, Katherine" userId="d8c2b851-2bbb-4c2a-ac56-3ce2c552b5bf" providerId="ADAL" clId="{C188CC20-1997-8B43-8BE2-246C8B5A76C8}" dt="2023-03-03T15:58:02.875" v="692" actId="1038"/>
          <ac:picMkLst>
            <pc:docMk/>
            <pc:sldMk cId="3846833627" sldId="256"/>
            <ac:picMk id="73" creationId="{54485B07-B643-5539-301E-7B579C3B7180}"/>
          </ac:picMkLst>
        </pc:picChg>
        <pc:picChg chg="mod">
          <ac:chgData name="Lilly, Katherine" userId="d8c2b851-2bbb-4c2a-ac56-3ce2c552b5bf" providerId="ADAL" clId="{C188CC20-1997-8B43-8BE2-246C8B5A76C8}" dt="2023-03-03T15:58:02.875" v="692" actId="1038"/>
          <ac:picMkLst>
            <pc:docMk/>
            <pc:sldMk cId="3846833627" sldId="256"/>
            <ac:picMk id="74" creationId="{A9E3FF53-E417-969C-5BFE-F8413E8BA24C}"/>
          </ac:picMkLst>
        </pc:picChg>
        <pc:picChg chg="mod">
          <ac:chgData name="Lilly, Katherine" userId="d8c2b851-2bbb-4c2a-ac56-3ce2c552b5bf" providerId="ADAL" clId="{C188CC20-1997-8B43-8BE2-246C8B5A76C8}" dt="2023-03-03T15:58:02.875" v="692" actId="1038"/>
          <ac:picMkLst>
            <pc:docMk/>
            <pc:sldMk cId="3846833627" sldId="256"/>
            <ac:picMk id="75" creationId="{7CB91602-F9AA-B2A4-AAC8-2B11D58B7947}"/>
          </ac:picMkLst>
        </pc:picChg>
        <pc:picChg chg="add mod">
          <ac:chgData name="Lilly, Katherine" userId="d8c2b851-2bbb-4c2a-ac56-3ce2c552b5bf" providerId="ADAL" clId="{C188CC20-1997-8B43-8BE2-246C8B5A76C8}" dt="2023-03-03T16:03:47.830" v="719" actId="1076"/>
          <ac:picMkLst>
            <pc:docMk/>
            <pc:sldMk cId="3846833627" sldId="256"/>
            <ac:picMk id="76" creationId="{D3AC8690-3C3C-A28B-6ACE-D54B185B1D34}"/>
          </ac:picMkLst>
        </pc:picChg>
        <pc:picChg chg="mod">
          <ac:chgData name="Lilly, Katherine" userId="d8c2b851-2bbb-4c2a-ac56-3ce2c552b5bf" providerId="ADAL" clId="{C188CC20-1997-8B43-8BE2-246C8B5A76C8}" dt="2023-03-03T15:58:02.875" v="692" actId="1038"/>
          <ac:picMkLst>
            <pc:docMk/>
            <pc:sldMk cId="3846833627" sldId="256"/>
            <ac:picMk id="94" creationId="{2762C152-BCB3-28A8-7797-33F9D6BC4A4E}"/>
          </ac:picMkLst>
        </pc:picChg>
        <pc:picChg chg="mod">
          <ac:chgData name="Lilly, Katherine" userId="d8c2b851-2bbb-4c2a-ac56-3ce2c552b5bf" providerId="ADAL" clId="{C188CC20-1997-8B43-8BE2-246C8B5A76C8}" dt="2023-03-03T15:58:02.875" v="692" actId="1038"/>
          <ac:picMkLst>
            <pc:docMk/>
            <pc:sldMk cId="3846833627" sldId="256"/>
            <ac:picMk id="95" creationId="{1F3AEA05-97E7-AD18-1D6F-2FB9EF473734}"/>
          </ac:picMkLst>
        </pc:picChg>
        <pc:picChg chg="mod">
          <ac:chgData name="Lilly, Katherine" userId="d8c2b851-2bbb-4c2a-ac56-3ce2c552b5bf" providerId="ADAL" clId="{C188CC20-1997-8B43-8BE2-246C8B5A76C8}" dt="2023-03-03T15:58:02.875" v="692" actId="1038"/>
          <ac:picMkLst>
            <pc:docMk/>
            <pc:sldMk cId="3846833627" sldId="256"/>
            <ac:picMk id="96" creationId="{3CF17084-CFA2-67A7-DA01-B037F91132DB}"/>
          </ac:picMkLst>
        </pc:picChg>
        <pc:picChg chg="add mod">
          <ac:chgData name="Lilly, Katherine" userId="d8c2b851-2bbb-4c2a-ac56-3ce2c552b5bf" providerId="ADAL" clId="{C188CC20-1997-8B43-8BE2-246C8B5A76C8}" dt="2023-03-03T16:04:02.608" v="722" actId="1076"/>
          <ac:picMkLst>
            <pc:docMk/>
            <pc:sldMk cId="3846833627" sldId="256"/>
            <ac:picMk id="97" creationId="{AA4B45FB-93D7-0541-011B-3F6E42EFC957}"/>
          </ac:picMkLst>
        </pc:picChg>
        <pc:picChg chg="add mod">
          <ac:chgData name="Lilly, Katherine" userId="d8c2b851-2bbb-4c2a-ac56-3ce2c552b5bf" providerId="ADAL" clId="{C188CC20-1997-8B43-8BE2-246C8B5A76C8}" dt="2023-03-03T16:09:49.940" v="730" actId="465"/>
          <ac:picMkLst>
            <pc:docMk/>
            <pc:sldMk cId="3846833627" sldId="256"/>
            <ac:picMk id="99" creationId="{ADDF8030-E43D-9699-1526-28B18D63C693}"/>
          </ac:picMkLst>
        </pc:picChg>
        <pc:picChg chg="add mod">
          <ac:chgData name="Lilly, Katherine" userId="d8c2b851-2bbb-4c2a-ac56-3ce2c552b5bf" providerId="ADAL" clId="{C188CC20-1997-8B43-8BE2-246C8B5A76C8}" dt="2023-03-03T16:41:12.633" v="1130" actId="12788"/>
          <ac:picMkLst>
            <pc:docMk/>
            <pc:sldMk cId="3846833627" sldId="256"/>
            <ac:picMk id="103" creationId="{FC45A1DB-322D-7C9E-A8AE-A1583C4C02C4}"/>
          </ac:picMkLst>
        </pc:picChg>
        <pc:picChg chg="add mod">
          <ac:chgData name="Lilly, Katherine" userId="d8c2b851-2bbb-4c2a-ac56-3ce2c552b5bf" providerId="ADAL" clId="{C188CC20-1997-8B43-8BE2-246C8B5A76C8}" dt="2023-03-03T16:24:38.270" v="963" actId="1035"/>
          <ac:picMkLst>
            <pc:docMk/>
            <pc:sldMk cId="3846833627" sldId="256"/>
            <ac:picMk id="108" creationId="{995958EE-3A05-FE70-D570-EBAA0A0F35C6}"/>
          </ac:picMkLst>
        </pc:picChg>
        <pc:picChg chg="mod">
          <ac:chgData name="Lilly, Katherine" userId="d8c2b851-2bbb-4c2a-ac56-3ce2c552b5bf" providerId="ADAL" clId="{C188CC20-1997-8B43-8BE2-246C8B5A76C8}" dt="2023-03-03T15:58:02.875" v="692" actId="1038"/>
          <ac:picMkLst>
            <pc:docMk/>
            <pc:sldMk cId="3846833627" sldId="256"/>
            <ac:picMk id="111" creationId="{D15EF18A-AA0E-6462-1835-1D696290591F}"/>
          </ac:picMkLst>
        </pc:picChg>
        <pc:picChg chg="mod">
          <ac:chgData name="Lilly, Katherine" userId="d8c2b851-2bbb-4c2a-ac56-3ce2c552b5bf" providerId="ADAL" clId="{C188CC20-1997-8B43-8BE2-246C8B5A76C8}" dt="2023-03-03T15:58:02.875" v="692" actId="1038"/>
          <ac:picMkLst>
            <pc:docMk/>
            <pc:sldMk cId="3846833627" sldId="256"/>
            <ac:picMk id="112" creationId="{64F57886-6CDF-9CE5-E5D1-2507E20CFF90}"/>
          </ac:picMkLst>
        </pc:picChg>
        <pc:picChg chg="add mod">
          <ac:chgData name="Lilly, Katherine" userId="d8c2b851-2bbb-4c2a-ac56-3ce2c552b5bf" providerId="ADAL" clId="{C188CC20-1997-8B43-8BE2-246C8B5A76C8}" dt="2023-03-03T16:41:12.633" v="1130" actId="12788"/>
          <ac:picMkLst>
            <pc:docMk/>
            <pc:sldMk cId="3846833627" sldId="256"/>
            <ac:picMk id="117" creationId="{8918ED06-9A0E-0341-A105-A9EB122D8B6D}"/>
          </ac:picMkLst>
        </pc:picChg>
        <pc:picChg chg="add mod">
          <ac:chgData name="Lilly, Katherine" userId="d8c2b851-2bbb-4c2a-ac56-3ce2c552b5bf" providerId="ADAL" clId="{C188CC20-1997-8B43-8BE2-246C8B5A76C8}" dt="2023-03-03T16:40:39.356" v="1124" actId="12788"/>
          <ac:picMkLst>
            <pc:docMk/>
            <pc:sldMk cId="3846833627" sldId="256"/>
            <ac:picMk id="118" creationId="{6656BBA5-A3EE-36AD-CEB1-EAA787969B2C}"/>
          </ac:picMkLst>
        </pc:picChg>
        <pc:picChg chg="add mod">
          <ac:chgData name="Lilly, Katherine" userId="d8c2b851-2bbb-4c2a-ac56-3ce2c552b5bf" providerId="ADAL" clId="{C188CC20-1997-8B43-8BE2-246C8B5A76C8}" dt="2023-03-03T16:40:39.356" v="1124" actId="12788"/>
          <ac:picMkLst>
            <pc:docMk/>
            <pc:sldMk cId="3846833627" sldId="256"/>
            <ac:picMk id="119" creationId="{72716D8B-F71A-9AC9-687B-C9F5BD17068D}"/>
          </ac:picMkLst>
        </pc:picChg>
        <pc:picChg chg="mod">
          <ac:chgData name="Lilly, Katherine" userId="d8c2b851-2bbb-4c2a-ac56-3ce2c552b5bf" providerId="ADAL" clId="{C188CC20-1997-8B43-8BE2-246C8B5A76C8}" dt="2023-03-03T15:58:02.875" v="692" actId="1038"/>
          <ac:picMkLst>
            <pc:docMk/>
            <pc:sldMk cId="3846833627" sldId="256"/>
            <ac:picMk id="122" creationId="{B7AE3282-380F-D0FC-3F95-FF54578C8F32}"/>
          </ac:picMkLst>
        </pc:picChg>
        <pc:picChg chg="mod">
          <ac:chgData name="Lilly, Katherine" userId="d8c2b851-2bbb-4c2a-ac56-3ce2c552b5bf" providerId="ADAL" clId="{C188CC20-1997-8B43-8BE2-246C8B5A76C8}" dt="2023-03-03T15:58:02.875" v="692" actId="1038"/>
          <ac:picMkLst>
            <pc:docMk/>
            <pc:sldMk cId="3846833627" sldId="256"/>
            <ac:picMk id="123" creationId="{188D92A5-A6B9-286B-41DA-6FD1C481FE52}"/>
          </ac:picMkLst>
        </pc:picChg>
        <pc:picChg chg="add mod">
          <ac:chgData name="Lilly, Katherine" userId="d8c2b851-2bbb-4c2a-ac56-3ce2c552b5bf" providerId="ADAL" clId="{C188CC20-1997-8B43-8BE2-246C8B5A76C8}" dt="2023-03-03T16:40:39.356" v="1124" actId="12788"/>
          <ac:picMkLst>
            <pc:docMk/>
            <pc:sldMk cId="3846833627" sldId="256"/>
            <ac:picMk id="139" creationId="{BB3EEE6D-9925-E67D-4040-C3DA05DFDEAA}"/>
          </ac:picMkLst>
        </pc:picChg>
        <pc:picChg chg="mod">
          <ac:chgData name="Lilly, Katherine" userId="d8c2b851-2bbb-4c2a-ac56-3ce2c552b5bf" providerId="ADAL" clId="{C188CC20-1997-8B43-8BE2-246C8B5A76C8}" dt="2023-03-03T15:58:02.875" v="692" actId="1038"/>
          <ac:picMkLst>
            <pc:docMk/>
            <pc:sldMk cId="3846833627" sldId="256"/>
            <ac:picMk id="142" creationId="{E50363BB-0F26-3862-847C-4380A0EA5897}"/>
          </ac:picMkLst>
        </pc:picChg>
        <pc:picChg chg="mod">
          <ac:chgData name="Lilly, Katherine" userId="d8c2b851-2bbb-4c2a-ac56-3ce2c552b5bf" providerId="ADAL" clId="{C188CC20-1997-8B43-8BE2-246C8B5A76C8}" dt="2023-03-03T15:58:02.875" v="692" actId="1038"/>
          <ac:picMkLst>
            <pc:docMk/>
            <pc:sldMk cId="3846833627" sldId="256"/>
            <ac:picMk id="143" creationId="{4DE4DF2B-1DCB-4CCC-5F9F-B5C7B1C2CA77}"/>
          </ac:picMkLst>
        </pc:picChg>
        <pc:picChg chg="mod">
          <ac:chgData name="Lilly, Katherine" userId="d8c2b851-2bbb-4c2a-ac56-3ce2c552b5bf" providerId="ADAL" clId="{C188CC20-1997-8B43-8BE2-246C8B5A76C8}" dt="2023-03-03T15:58:02.875" v="692" actId="1038"/>
          <ac:picMkLst>
            <pc:docMk/>
            <pc:sldMk cId="3846833627" sldId="256"/>
            <ac:picMk id="163" creationId="{52C93A96-6181-3A73-D7D9-BF660584FF11}"/>
          </ac:picMkLst>
        </pc:picChg>
        <pc:picChg chg="mod">
          <ac:chgData name="Lilly, Katherine" userId="d8c2b851-2bbb-4c2a-ac56-3ce2c552b5bf" providerId="ADAL" clId="{C188CC20-1997-8B43-8BE2-246C8B5A76C8}" dt="2023-03-03T15:58:02.875" v="692" actId="1038"/>
          <ac:picMkLst>
            <pc:docMk/>
            <pc:sldMk cId="3846833627" sldId="256"/>
            <ac:picMk id="164" creationId="{4ED5E105-044C-8F48-633B-58D53D31443E}"/>
          </ac:picMkLst>
        </pc:picChg>
        <pc:picChg chg="del mod">
          <ac:chgData name="Lilly, Katherine" userId="d8c2b851-2bbb-4c2a-ac56-3ce2c552b5bf" providerId="ADAL" clId="{C188CC20-1997-8B43-8BE2-246C8B5A76C8}" dt="2023-03-03T16:03:38.844" v="717" actId="478"/>
          <ac:picMkLst>
            <pc:docMk/>
            <pc:sldMk cId="3846833627" sldId="256"/>
            <ac:picMk id="165" creationId="{B53665E7-950F-B869-C33B-1311F265B1CA}"/>
          </ac:picMkLst>
        </pc:picChg>
        <pc:picChg chg="mod">
          <ac:chgData name="Lilly, Katherine" userId="d8c2b851-2bbb-4c2a-ac56-3ce2c552b5bf" providerId="ADAL" clId="{C188CC20-1997-8B43-8BE2-246C8B5A76C8}" dt="2023-03-03T15:58:02.875" v="692" actId="1038"/>
          <ac:picMkLst>
            <pc:docMk/>
            <pc:sldMk cId="3846833627" sldId="256"/>
            <ac:picMk id="176" creationId="{644BDC8B-CE66-ECDF-12D4-D60CE3E3B7F4}"/>
          </ac:picMkLst>
        </pc:picChg>
        <pc:picChg chg="mod">
          <ac:chgData name="Lilly, Katherine" userId="d8c2b851-2bbb-4c2a-ac56-3ce2c552b5bf" providerId="ADAL" clId="{C188CC20-1997-8B43-8BE2-246C8B5A76C8}" dt="2023-03-03T15:58:02.875" v="692" actId="1038"/>
          <ac:picMkLst>
            <pc:docMk/>
            <pc:sldMk cId="3846833627" sldId="256"/>
            <ac:picMk id="177" creationId="{B5420B9D-0356-BF6E-45C1-55CEFF275E56}"/>
          </ac:picMkLst>
        </pc:picChg>
        <pc:picChg chg="del mod">
          <ac:chgData name="Lilly, Katherine" userId="d8c2b851-2bbb-4c2a-ac56-3ce2c552b5bf" providerId="ADAL" clId="{C188CC20-1997-8B43-8BE2-246C8B5A76C8}" dt="2023-03-03T16:03:21.036" v="712" actId="478"/>
          <ac:picMkLst>
            <pc:docMk/>
            <pc:sldMk cId="3846833627" sldId="256"/>
            <ac:picMk id="178" creationId="{377D0AD3-BA3F-C653-0743-9C3D9FECD97F}"/>
          </ac:picMkLst>
        </pc:picChg>
        <pc:picChg chg="mod">
          <ac:chgData name="Lilly, Katherine" userId="d8c2b851-2bbb-4c2a-ac56-3ce2c552b5bf" providerId="ADAL" clId="{C188CC20-1997-8B43-8BE2-246C8B5A76C8}" dt="2023-03-03T15:58:02.875" v="692" actId="1038"/>
          <ac:picMkLst>
            <pc:docMk/>
            <pc:sldMk cId="3846833627" sldId="256"/>
            <ac:picMk id="179" creationId="{F8029526-5652-F5BB-2E1B-A44769334EA4}"/>
          </ac:picMkLst>
        </pc:picChg>
        <pc:picChg chg="mod">
          <ac:chgData name="Lilly, Katherine" userId="d8c2b851-2bbb-4c2a-ac56-3ce2c552b5bf" providerId="ADAL" clId="{C188CC20-1997-8B43-8BE2-246C8B5A76C8}" dt="2023-03-03T15:58:02.875" v="692" actId="1038"/>
          <ac:picMkLst>
            <pc:docMk/>
            <pc:sldMk cId="3846833627" sldId="256"/>
            <ac:picMk id="183" creationId="{D9534EDD-7A64-6A5A-D2D7-3BF502FDF912}"/>
          </ac:picMkLst>
        </pc:picChg>
        <pc:picChg chg="mod">
          <ac:chgData name="Lilly, Katherine" userId="d8c2b851-2bbb-4c2a-ac56-3ce2c552b5bf" providerId="ADAL" clId="{C188CC20-1997-8B43-8BE2-246C8B5A76C8}" dt="2023-03-03T15:58:02.875" v="692" actId="1038"/>
          <ac:picMkLst>
            <pc:docMk/>
            <pc:sldMk cId="3846833627" sldId="256"/>
            <ac:picMk id="184" creationId="{8B10DBD7-B19E-6957-79D3-CB518D17BCA0}"/>
          </ac:picMkLst>
        </pc:picChg>
        <pc:picChg chg="mod">
          <ac:chgData name="Lilly, Katherine" userId="d8c2b851-2bbb-4c2a-ac56-3ce2c552b5bf" providerId="ADAL" clId="{C188CC20-1997-8B43-8BE2-246C8B5A76C8}" dt="2023-03-03T15:58:02.875" v="692" actId="1038"/>
          <ac:picMkLst>
            <pc:docMk/>
            <pc:sldMk cId="3846833627" sldId="256"/>
            <ac:picMk id="189" creationId="{967FF5B9-C256-6927-BB53-859E0BC895B8}"/>
          </ac:picMkLst>
        </pc:picChg>
        <pc:picChg chg="mod">
          <ac:chgData name="Lilly, Katherine" userId="d8c2b851-2bbb-4c2a-ac56-3ce2c552b5bf" providerId="ADAL" clId="{C188CC20-1997-8B43-8BE2-246C8B5A76C8}" dt="2023-03-03T15:58:02.875" v="692" actId="1038"/>
          <ac:picMkLst>
            <pc:docMk/>
            <pc:sldMk cId="3846833627" sldId="256"/>
            <ac:picMk id="190" creationId="{64765FAA-111D-8BF8-14E4-2D4CCAC4975D}"/>
          </ac:picMkLst>
        </pc:picChg>
        <pc:picChg chg="del mod">
          <ac:chgData name="Lilly, Katherine" userId="d8c2b851-2bbb-4c2a-ac56-3ce2c552b5bf" providerId="ADAL" clId="{C188CC20-1997-8B43-8BE2-246C8B5A76C8}" dt="2023-03-03T16:03:05.064" v="708" actId="478"/>
          <ac:picMkLst>
            <pc:docMk/>
            <pc:sldMk cId="3846833627" sldId="256"/>
            <ac:picMk id="191" creationId="{4A529A77-3F18-43E8-BE9D-8A9E7F0BE5DC}"/>
          </ac:picMkLst>
        </pc:picChg>
        <pc:picChg chg="mod">
          <ac:chgData name="Lilly, Katherine" userId="d8c2b851-2bbb-4c2a-ac56-3ce2c552b5bf" providerId="ADAL" clId="{C188CC20-1997-8B43-8BE2-246C8B5A76C8}" dt="2023-03-03T15:58:02.875" v="692" actId="1038"/>
          <ac:picMkLst>
            <pc:docMk/>
            <pc:sldMk cId="3846833627" sldId="256"/>
            <ac:picMk id="192" creationId="{49BF169F-35B8-D0D9-9C7D-0E1E1C9E2DF3}"/>
          </ac:picMkLst>
        </pc:picChg>
        <pc:picChg chg="mod topLvl">
          <ac:chgData name="Lilly, Katherine" userId="d8c2b851-2bbb-4c2a-ac56-3ce2c552b5bf" providerId="ADAL" clId="{C188CC20-1997-8B43-8BE2-246C8B5A76C8}" dt="2023-03-03T15:56:28.973" v="616" actId="164"/>
          <ac:picMkLst>
            <pc:docMk/>
            <pc:sldMk cId="3846833627" sldId="256"/>
            <ac:picMk id="205" creationId="{3632A4B3-A698-C149-539E-64B14788311E}"/>
          </ac:picMkLst>
        </pc:picChg>
        <pc:picChg chg="mod topLvl">
          <ac:chgData name="Lilly, Katherine" userId="d8c2b851-2bbb-4c2a-ac56-3ce2c552b5bf" providerId="ADAL" clId="{C188CC20-1997-8B43-8BE2-246C8B5A76C8}" dt="2023-03-03T15:56:28.973" v="616" actId="164"/>
          <ac:picMkLst>
            <pc:docMk/>
            <pc:sldMk cId="3846833627" sldId="256"/>
            <ac:picMk id="206" creationId="{061C6914-C115-B3F0-A730-EE878B27885F}"/>
          </ac:picMkLst>
        </pc:picChg>
        <pc:picChg chg="mod topLvl">
          <ac:chgData name="Lilly, Katherine" userId="d8c2b851-2bbb-4c2a-ac56-3ce2c552b5bf" providerId="ADAL" clId="{C188CC20-1997-8B43-8BE2-246C8B5A76C8}" dt="2023-03-03T15:56:28.973" v="616" actId="164"/>
          <ac:picMkLst>
            <pc:docMk/>
            <pc:sldMk cId="3846833627" sldId="256"/>
            <ac:picMk id="207" creationId="{2F958DB3-528F-6142-4DF0-C74A10651031}"/>
          </ac:picMkLst>
        </pc:picChg>
        <pc:picChg chg="del mod topLvl">
          <ac:chgData name="Lilly, Katherine" userId="d8c2b851-2bbb-4c2a-ac56-3ce2c552b5bf" providerId="ADAL" clId="{C188CC20-1997-8B43-8BE2-246C8B5A76C8}" dt="2023-03-03T16:03:54.077" v="720" actId="478"/>
          <ac:picMkLst>
            <pc:docMk/>
            <pc:sldMk cId="3846833627" sldId="256"/>
            <ac:picMk id="208" creationId="{24D7A851-E6D7-FAD4-5766-E62E311F8D30}"/>
          </ac:picMkLst>
        </pc:picChg>
        <pc:picChg chg="mod topLvl">
          <ac:chgData name="Lilly, Katherine" userId="d8c2b851-2bbb-4c2a-ac56-3ce2c552b5bf" providerId="ADAL" clId="{C188CC20-1997-8B43-8BE2-246C8B5A76C8}" dt="2023-03-03T15:56:28.973" v="616" actId="164"/>
          <ac:picMkLst>
            <pc:docMk/>
            <pc:sldMk cId="3846833627" sldId="256"/>
            <ac:picMk id="209" creationId="{0CFC1D46-78EB-E282-9A1E-0EBCC5C294A2}"/>
          </ac:picMkLst>
        </pc:picChg>
        <pc:picChg chg="del mod">
          <ac:chgData name="Lilly, Katherine" userId="d8c2b851-2bbb-4c2a-ac56-3ce2c552b5bf" providerId="ADAL" clId="{C188CC20-1997-8B43-8BE2-246C8B5A76C8}" dt="2023-03-03T16:23:49.894" v="955" actId="478"/>
          <ac:picMkLst>
            <pc:docMk/>
            <pc:sldMk cId="3846833627" sldId="256"/>
            <ac:picMk id="231" creationId="{CE9B7779-3B84-DEEF-D79B-130BB9D5330E}"/>
          </ac:picMkLst>
        </pc:picChg>
        <pc:picChg chg="mod topLvl">
          <ac:chgData name="Lilly, Katherine" userId="d8c2b851-2bbb-4c2a-ac56-3ce2c552b5bf" providerId="ADAL" clId="{C188CC20-1997-8B43-8BE2-246C8B5A76C8}" dt="2023-03-03T16:40:19.039" v="1122" actId="12788"/>
          <ac:picMkLst>
            <pc:docMk/>
            <pc:sldMk cId="3846833627" sldId="256"/>
            <ac:picMk id="235" creationId="{B1B877D9-1E5C-273E-3128-0F06D0231D56}"/>
          </ac:picMkLst>
        </pc:picChg>
        <pc:picChg chg="add del mod topLvl">
          <ac:chgData name="Lilly, Katherine" userId="d8c2b851-2bbb-4c2a-ac56-3ce2c552b5bf" providerId="ADAL" clId="{C188CC20-1997-8B43-8BE2-246C8B5A76C8}" dt="2023-03-03T16:09:49.940" v="730" actId="465"/>
          <ac:picMkLst>
            <pc:docMk/>
            <pc:sldMk cId="3846833627" sldId="256"/>
            <ac:picMk id="236" creationId="{B50FE2DB-EE15-D0B3-B690-7196755EE7F0}"/>
          </ac:picMkLst>
        </pc:picChg>
        <pc:picChg chg="mod topLvl">
          <ac:chgData name="Lilly, Katherine" userId="d8c2b851-2bbb-4c2a-ac56-3ce2c552b5bf" providerId="ADAL" clId="{C188CC20-1997-8B43-8BE2-246C8B5A76C8}" dt="2023-03-03T16:40:19.039" v="1122" actId="12788"/>
          <ac:picMkLst>
            <pc:docMk/>
            <pc:sldMk cId="3846833627" sldId="256"/>
            <ac:picMk id="237" creationId="{368537AA-8792-A0AD-880F-EED95DECC253}"/>
          </ac:picMkLst>
        </pc:picChg>
        <pc:picChg chg="mod topLvl">
          <ac:chgData name="Lilly, Katherine" userId="d8c2b851-2bbb-4c2a-ac56-3ce2c552b5bf" providerId="ADAL" clId="{C188CC20-1997-8B43-8BE2-246C8B5A76C8}" dt="2023-03-03T16:40:19.039" v="1122" actId="12788"/>
          <ac:picMkLst>
            <pc:docMk/>
            <pc:sldMk cId="3846833627" sldId="256"/>
            <ac:picMk id="239" creationId="{9A255C88-FDE1-43F3-640C-C6D142A8D82A}"/>
          </ac:picMkLst>
        </pc:picChg>
        <pc:picChg chg="mod topLvl">
          <ac:chgData name="Lilly, Katherine" userId="d8c2b851-2bbb-4c2a-ac56-3ce2c552b5bf" providerId="ADAL" clId="{C188CC20-1997-8B43-8BE2-246C8B5A76C8}" dt="2023-03-03T16:41:12.633" v="1130" actId="12788"/>
          <ac:picMkLst>
            <pc:docMk/>
            <pc:sldMk cId="3846833627" sldId="256"/>
            <ac:picMk id="240" creationId="{741BCC4E-A6C5-4769-674C-996BAEBFC05C}"/>
          </ac:picMkLst>
        </pc:picChg>
        <pc:picChg chg="mod topLvl">
          <ac:chgData name="Lilly, Katherine" userId="d8c2b851-2bbb-4c2a-ac56-3ce2c552b5bf" providerId="ADAL" clId="{C188CC20-1997-8B43-8BE2-246C8B5A76C8}" dt="2023-03-03T16:09:49.940" v="730" actId="465"/>
          <ac:picMkLst>
            <pc:docMk/>
            <pc:sldMk cId="3846833627" sldId="256"/>
            <ac:picMk id="242" creationId="{1A531B4F-B602-6408-2C3A-6BE5594AEC27}"/>
          </ac:picMkLst>
        </pc:picChg>
        <pc:picChg chg="mod">
          <ac:chgData name="Lilly, Katherine" userId="d8c2b851-2bbb-4c2a-ac56-3ce2c552b5bf" providerId="ADAL" clId="{C188CC20-1997-8B43-8BE2-246C8B5A76C8}" dt="2023-03-01T02:14:56.905" v="21" actId="164"/>
          <ac:picMkLst>
            <pc:docMk/>
            <pc:sldMk cId="3846833627" sldId="256"/>
            <ac:picMk id="252" creationId="{284DB3FE-DC73-215B-7D6E-ADEA07C89FE8}"/>
          </ac:picMkLst>
        </pc:picChg>
        <pc:cxnChg chg="del mod">
          <ac:chgData name="Lilly, Katherine" userId="d8c2b851-2bbb-4c2a-ac56-3ce2c552b5bf" providerId="ADAL" clId="{C188CC20-1997-8B43-8BE2-246C8B5A76C8}" dt="2023-03-03T15:38:03.555" v="372" actId="478"/>
          <ac:cxnSpMkLst>
            <pc:docMk/>
            <pc:sldMk cId="3846833627" sldId="256"/>
            <ac:cxnSpMk id="30" creationId="{EC59FA59-7053-8F07-BB9B-DBAEA3050405}"/>
          </ac:cxnSpMkLst>
        </pc:cxnChg>
        <pc:cxnChg chg="add mod">
          <ac:chgData name="Lilly, Katherine" userId="d8c2b851-2bbb-4c2a-ac56-3ce2c552b5bf" providerId="ADAL" clId="{C188CC20-1997-8B43-8BE2-246C8B5A76C8}" dt="2023-03-03T15:43:03.728" v="450" actId="465"/>
          <ac:cxnSpMkLst>
            <pc:docMk/>
            <pc:sldMk cId="3846833627" sldId="256"/>
            <ac:cxnSpMk id="31" creationId="{5A8E9104-E930-73C1-CEF3-2A6EB6C27ED1}"/>
          </ac:cxnSpMkLst>
        </pc:cxnChg>
        <pc:cxnChg chg="del mod">
          <ac:chgData name="Lilly, Katherine" userId="d8c2b851-2bbb-4c2a-ac56-3ce2c552b5bf" providerId="ADAL" clId="{C188CC20-1997-8B43-8BE2-246C8B5A76C8}" dt="2023-03-03T15:38:02.468" v="371" actId="478"/>
          <ac:cxnSpMkLst>
            <pc:docMk/>
            <pc:sldMk cId="3846833627" sldId="256"/>
            <ac:cxnSpMk id="32" creationId="{00E454D3-E78F-FC6D-25DF-A8A7D3556D6A}"/>
          </ac:cxnSpMkLst>
        </pc:cxnChg>
        <pc:cxnChg chg="del mod">
          <ac:chgData name="Lilly, Katherine" userId="d8c2b851-2bbb-4c2a-ac56-3ce2c552b5bf" providerId="ADAL" clId="{C188CC20-1997-8B43-8BE2-246C8B5A76C8}" dt="2023-03-03T15:38:01.309" v="370" actId="478"/>
          <ac:cxnSpMkLst>
            <pc:docMk/>
            <pc:sldMk cId="3846833627" sldId="256"/>
            <ac:cxnSpMk id="33" creationId="{5BCAF1FD-6BF5-5150-08C1-678B4C6E2314}"/>
          </ac:cxnSpMkLst>
        </pc:cxnChg>
        <pc:cxnChg chg="mod">
          <ac:chgData name="Lilly, Katherine" userId="d8c2b851-2bbb-4c2a-ac56-3ce2c552b5bf" providerId="ADAL" clId="{C188CC20-1997-8B43-8BE2-246C8B5A76C8}" dt="2023-03-03T15:43:03.728" v="450" actId="465"/>
          <ac:cxnSpMkLst>
            <pc:docMk/>
            <pc:sldMk cId="3846833627" sldId="256"/>
            <ac:cxnSpMk id="34" creationId="{C77F41A7-E334-B420-365A-76B16DFEE410}"/>
          </ac:cxnSpMkLst>
        </pc:cxnChg>
        <pc:cxnChg chg="del mod">
          <ac:chgData name="Lilly, Katherine" userId="d8c2b851-2bbb-4c2a-ac56-3ce2c552b5bf" providerId="ADAL" clId="{C188CC20-1997-8B43-8BE2-246C8B5A76C8}" dt="2023-03-03T15:38:04.540" v="373" actId="478"/>
          <ac:cxnSpMkLst>
            <pc:docMk/>
            <pc:sldMk cId="3846833627" sldId="256"/>
            <ac:cxnSpMk id="35" creationId="{6F4E83BE-7963-29A6-780B-5F1A0C3F9A65}"/>
          </ac:cxnSpMkLst>
        </pc:cxnChg>
        <pc:cxnChg chg="del mod">
          <ac:chgData name="Lilly, Katherine" userId="d8c2b851-2bbb-4c2a-ac56-3ce2c552b5bf" providerId="ADAL" clId="{C188CC20-1997-8B43-8BE2-246C8B5A76C8}" dt="2023-03-03T15:38:05.704" v="374" actId="478"/>
          <ac:cxnSpMkLst>
            <pc:docMk/>
            <pc:sldMk cId="3846833627" sldId="256"/>
            <ac:cxnSpMk id="36" creationId="{FC092E70-6EFC-A72C-9228-09FCDD9BAE32}"/>
          </ac:cxnSpMkLst>
        </pc:cxnChg>
        <pc:cxnChg chg="add mod">
          <ac:chgData name="Lilly, Katherine" userId="d8c2b851-2bbb-4c2a-ac56-3ce2c552b5bf" providerId="ADAL" clId="{C188CC20-1997-8B43-8BE2-246C8B5A76C8}" dt="2023-03-03T15:43:03.728" v="450" actId="465"/>
          <ac:cxnSpMkLst>
            <pc:docMk/>
            <pc:sldMk cId="3846833627" sldId="256"/>
            <ac:cxnSpMk id="38" creationId="{23317415-9CE6-F187-4422-41A25D3DB338}"/>
          </ac:cxnSpMkLst>
        </pc:cxnChg>
        <pc:cxnChg chg="add mod">
          <ac:chgData name="Lilly, Katherine" userId="d8c2b851-2bbb-4c2a-ac56-3ce2c552b5bf" providerId="ADAL" clId="{C188CC20-1997-8B43-8BE2-246C8B5A76C8}" dt="2023-03-03T15:43:03.728" v="450" actId="465"/>
          <ac:cxnSpMkLst>
            <pc:docMk/>
            <pc:sldMk cId="3846833627" sldId="256"/>
            <ac:cxnSpMk id="39" creationId="{C4B6936E-C7EA-B52E-C639-AEEAC59A20EA}"/>
          </ac:cxnSpMkLst>
        </pc:cxnChg>
        <pc:cxnChg chg="add mod">
          <ac:chgData name="Lilly, Katherine" userId="d8c2b851-2bbb-4c2a-ac56-3ce2c552b5bf" providerId="ADAL" clId="{C188CC20-1997-8B43-8BE2-246C8B5A76C8}" dt="2023-03-03T15:43:03.728" v="450" actId="465"/>
          <ac:cxnSpMkLst>
            <pc:docMk/>
            <pc:sldMk cId="3846833627" sldId="256"/>
            <ac:cxnSpMk id="40" creationId="{E3C3E6B9-48B7-20B2-992B-16F0413F0B3C}"/>
          </ac:cxnSpMkLst>
        </pc:cxnChg>
        <pc:cxnChg chg="add mod">
          <ac:chgData name="Lilly, Katherine" userId="d8c2b851-2bbb-4c2a-ac56-3ce2c552b5bf" providerId="ADAL" clId="{C188CC20-1997-8B43-8BE2-246C8B5A76C8}" dt="2023-03-03T15:43:03.728" v="450" actId="465"/>
          <ac:cxnSpMkLst>
            <pc:docMk/>
            <pc:sldMk cId="3846833627" sldId="256"/>
            <ac:cxnSpMk id="41" creationId="{BCB44050-2234-FE21-56B4-145678299FEA}"/>
          </ac:cxnSpMkLst>
        </pc:cxnChg>
        <pc:cxnChg chg="add del mod">
          <ac:chgData name="Lilly, Katherine" userId="d8c2b851-2bbb-4c2a-ac56-3ce2c552b5bf" providerId="ADAL" clId="{C188CC20-1997-8B43-8BE2-246C8B5A76C8}" dt="2023-03-03T15:40:12.049" v="428" actId="478"/>
          <ac:cxnSpMkLst>
            <pc:docMk/>
            <pc:sldMk cId="3846833627" sldId="256"/>
            <ac:cxnSpMk id="43" creationId="{22B1C5C0-979A-DD4B-37BA-6CD2A5C33C4B}"/>
          </ac:cxnSpMkLst>
        </pc:cxnChg>
        <pc:cxnChg chg="mod">
          <ac:chgData name="Lilly, Katherine" userId="d8c2b851-2bbb-4c2a-ac56-3ce2c552b5bf" providerId="ADAL" clId="{C188CC20-1997-8B43-8BE2-246C8B5A76C8}" dt="2023-03-03T15:58:02.875" v="692" actId="1038"/>
          <ac:cxnSpMkLst>
            <pc:docMk/>
            <pc:sldMk cId="3846833627" sldId="256"/>
            <ac:cxnSpMk id="71" creationId="{5C18964C-7105-EB0C-FB2F-3DEC2795A680}"/>
          </ac:cxnSpMkLst>
        </pc:cxnChg>
        <pc:cxnChg chg="mod">
          <ac:chgData name="Lilly, Katherine" userId="d8c2b851-2bbb-4c2a-ac56-3ce2c552b5bf" providerId="ADAL" clId="{C188CC20-1997-8B43-8BE2-246C8B5A76C8}" dt="2023-03-03T15:58:02.875" v="692" actId="1038"/>
          <ac:cxnSpMkLst>
            <pc:docMk/>
            <pc:sldMk cId="3846833627" sldId="256"/>
            <ac:cxnSpMk id="77" creationId="{A5D70366-8F82-1ACE-F157-A9D6C04516DC}"/>
          </ac:cxnSpMkLst>
        </pc:cxnChg>
        <pc:cxnChg chg="add del mod">
          <ac:chgData name="Lilly, Katherine" userId="d8c2b851-2bbb-4c2a-ac56-3ce2c552b5bf" providerId="ADAL" clId="{C188CC20-1997-8B43-8BE2-246C8B5A76C8}" dt="2023-03-03T16:11:13.890" v="749" actId="478"/>
          <ac:cxnSpMkLst>
            <pc:docMk/>
            <pc:sldMk cId="3846833627" sldId="256"/>
            <ac:cxnSpMk id="100" creationId="{54812664-1E7D-895A-6BEB-BD8179BB5346}"/>
          </ac:cxnSpMkLst>
        </pc:cxnChg>
        <pc:cxnChg chg="mod">
          <ac:chgData name="Lilly, Katherine" userId="d8c2b851-2bbb-4c2a-ac56-3ce2c552b5bf" providerId="ADAL" clId="{C188CC20-1997-8B43-8BE2-246C8B5A76C8}" dt="2023-03-03T15:58:02.875" v="692" actId="1038"/>
          <ac:cxnSpMkLst>
            <pc:docMk/>
            <pc:sldMk cId="3846833627" sldId="256"/>
            <ac:cxnSpMk id="109" creationId="{0E1A7028-3758-67D0-B05C-DCE9579E0EE7}"/>
          </ac:cxnSpMkLst>
        </pc:cxnChg>
        <pc:cxnChg chg="mod">
          <ac:chgData name="Lilly, Katherine" userId="d8c2b851-2bbb-4c2a-ac56-3ce2c552b5bf" providerId="ADAL" clId="{C188CC20-1997-8B43-8BE2-246C8B5A76C8}" dt="2023-03-03T15:58:02.875" v="692" actId="1038"/>
          <ac:cxnSpMkLst>
            <pc:docMk/>
            <pc:sldMk cId="3846833627" sldId="256"/>
            <ac:cxnSpMk id="120" creationId="{A6261C24-6C1F-E22D-9F0F-332282C02A6C}"/>
          </ac:cxnSpMkLst>
        </pc:cxnChg>
        <pc:cxnChg chg="mod">
          <ac:chgData name="Lilly, Katherine" userId="d8c2b851-2bbb-4c2a-ac56-3ce2c552b5bf" providerId="ADAL" clId="{C188CC20-1997-8B43-8BE2-246C8B5A76C8}" dt="2023-03-03T15:58:02.875" v="692" actId="1038"/>
          <ac:cxnSpMkLst>
            <pc:docMk/>
            <pc:sldMk cId="3846833627" sldId="256"/>
            <ac:cxnSpMk id="140" creationId="{8F070331-E63E-F875-0454-94A55C3106CF}"/>
          </ac:cxnSpMkLst>
        </pc:cxnChg>
        <pc:cxnChg chg="add mod">
          <ac:chgData name="Lilly, Katherine" userId="d8c2b851-2bbb-4c2a-ac56-3ce2c552b5bf" providerId="ADAL" clId="{C188CC20-1997-8B43-8BE2-246C8B5A76C8}" dt="2023-03-03T16:43:25.047" v="1151" actId="1035"/>
          <ac:cxnSpMkLst>
            <pc:docMk/>
            <pc:sldMk cId="3846833627" sldId="256"/>
            <ac:cxnSpMk id="144" creationId="{A19D39E6-9B9A-717F-0D5C-9E4700B4004E}"/>
          </ac:cxnSpMkLst>
        </pc:cxnChg>
        <pc:cxnChg chg="mod">
          <ac:chgData name="Lilly, Katherine" userId="d8c2b851-2bbb-4c2a-ac56-3ce2c552b5bf" providerId="ADAL" clId="{C188CC20-1997-8B43-8BE2-246C8B5A76C8}" dt="2023-03-03T15:58:02.875" v="692" actId="1038"/>
          <ac:cxnSpMkLst>
            <pc:docMk/>
            <pc:sldMk cId="3846833627" sldId="256"/>
            <ac:cxnSpMk id="145" creationId="{BAD207BA-C5CF-0DC1-8CD1-1A0AD0ED5D7C}"/>
          </ac:cxnSpMkLst>
        </pc:cxnChg>
        <pc:cxnChg chg="add del mod">
          <ac:chgData name="Lilly, Katherine" userId="d8c2b851-2bbb-4c2a-ac56-3ce2c552b5bf" providerId="ADAL" clId="{C188CC20-1997-8B43-8BE2-246C8B5A76C8}" dt="2023-03-03T16:31:53.254" v="1053"/>
          <ac:cxnSpMkLst>
            <pc:docMk/>
            <pc:sldMk cId="3846833627" sldId="256"/>
            <ac:cxnSpMk id="147" creationId="{374237AD-97C8-FEBD-6418-E4825B3DAF9F}"/>
          </ac:cxnSpMkLst>
        </pc:cxnChg>
        <pc:cxnChg chg="add mod">
          <ac:chgData name="Lilly, Katherine" userId="d8c2b851-2bbb-4c2a-ac56-3ce2c552b5bf" providerId="ADAL" clId="{C188CC20-1997-8B43-8BE2-246C8B5A76C8}" dt="2023-03-03T16:43:25.047" v="1151" actId="1035"/>
          <ac:cxnSpMkLst>
            <pc:docMk/>
            <pc:sldMk cId="3846833627" sldId="256"/>
            <ac:cxnSpMk id="152" creationId="{C9502A9A-A57D-8318-1B35-BAE35567F516}"/>
          </ac:cxnSpMkLst>
        </pc:cxnChg>
        <pc:cxnChg chg="mod">
          <ac:chgData name="Lilly, Katherine" userId="d8c2b851-2bbb-4c2a-ac56-3ce2c552b5bf" providerId="ADAL" clId="{C188CC20-1997-8B43-8BE2-246C8B5A76C8}" dt="2023-03-03T15:58:02.875" v="692" actId="1038"/>
          <ac:cxnSpMkLst>
            <pc:docMk/>
            <pc:sldMk cId="3846833627" sldId="256"/>
            <ac:cxnSpMk id="171" creationId="{3D794942-0A09-D610-F5B2-7F4240A7771B}"/>
          </ac:cxnSpMkLst>
        </pc:cxnChg>
        <pc:cxnChg chg="mod">
          <ac:chgData name="Lilly, Katherine" userId="d8c2b851-2bbb-4c2a-ac56-3ce2c552b5bf" providerId="ADAL" clId="{C188CC20-1997-8B43-8BE2-246C8B5A76C8}" dt="2023-03-03T15:58:02.875" v="692" actId="1038"/>
          <ac:cxnSpMkLst>
            <pc:docMk/>
            <pc:sldMk cId="3846833627" sldId="256"/>
            <ac:cxnSpMk id="173" creationId="{7202BD26-7F19-A7EA-9951-12D20828ABF8}"/>
          </ac:cxnSpMkLst>
        </pc:cxnChg>
        <pc:cxnChg chg="mod">
          <ac:chgData name="Lilly, Katherine" userId="d8c2b851-2bbb-4c2a-ac56-3ce2c552b5bf" providerId="ADAL" clId="{C188CC20-1997-8B43-8BE2-246C8B5A76C8}" dt="2023-03-03T15:58:02.875" v="692" actId="1038"/>
          <ac:cxnSpMkLst>
            <pc:docMk/>
            <pc:sldMk cId="3846833627" sldId="256"/>
            <ac:cxnSpMk id="180" creationId="{135C1B88-6D12-3E52-B3E6-81BE85C9E4B6}"/>
          </ac:cxnSpMkLst>
        </pc:cxnChg>
        <pc:cxnChg chg="mod">
          <ac:chgData name="Lilly, Katherine" userId="d8c2b851-2bbb-4c2a-ac56-3ce2c552b5bf" providerId="ADAL" clId="{C188CC20-1997-8B43-8BE2-246C8B5A76C8}" dt="2023-03-03T15:58:02.875" v="692" actId="1038"/>
          <ac:cxnSpMkLst>
            <pc:docMk/>
            <pc:sldMk cId="3846833627" sldId="256"/>
            <ac:cxnSpMk id="185" creationId="{32D622D6-D496-04CE-B331-B4EE6A9CEF28}"/>
          </ac:cxnSpMkLst>
        </pc:cxnChg>
        <pc:cxnChg chg="mod">
          <ac:chgData name="Lilly, Katherine" userId="d8c2b851-2bbb-4c2a-ac56-3ce2c552b5bf" providerId="ADAL" clId="{C188CC20-1997-8B43-8BE2-246C8B5A76C8}" dt="2023-03-03T15:58:02.875" v="692" actId="1038"/>
          <ac:cxnSpMkLst>
            <pc:docMk/>
            <pc:sldMk cId="3846833627" sldId="256"/>
            <ac:cxnSpMk id="193" creationId="{7CF33458-DF63-7B85-F878-1BC71BFD2770}"/>
          </ac:cxnSpMkLst>
        </pc:cxnChg>
        <pc:cxnChg chg="mod">
          <ac:chgData name="Lilly, Katherine" userId="d8c2b851-2bbb-4c2a-ac56-3ce2c552b5bf" providerId="ADAL" clId="{C188CC20-1997-8B43-8BE2-246C8B5A76C8}" dt="2023-03-03T15:40:58.941" v="438" actId="1035"/>
          <ac:cxnSpMkLst>
            <pc:docMk/>
            <pc:sldMk cId="3846833627" sldId="256"/>
            <ac:cxnSpMk id="229" creationId="{117FDF02-AA94-C3AD-DB1F-3CFE6DC7268B}"/>
          </ac:cxnSpMkLst>
        </pc:cxnChg>
        <pc:cxnChg chg="mod">
          <ac:chgData name="Lilly, Katherine" userId="d8c2b851-2bbb-4c2a-ac56-3ce2c552b5bf" providerId="ADAL" clId="{C188CC20-1997-8B43-8BE2-246C8B5A76C8}" dt="2023-03-03T16:16:36.158" v="789" actId="1076"/>
          <ac:cxnSpMkLst>
            <pc:docMk/>
            <pc:sldMk cId="3846833627" sldId="256"/>
            <ac:cxnSpMk id="233" creationId="{B5CA54F7-6CD0-719D-CEB8-BEFFBF08444B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61225-D846-5C4E-A779-5FE2AC31BB2A}" type="datetimeFigureOut">
              <a:rPr lang="en-US" smtClean="0"/>
              <a:t>2/28/23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AF6ED-8285-E140-8959-2FB2B1FCA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67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AF6ED-8285-E140-8959-2FB2B1FCAF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14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25556-0424-9749-8A40-B98A5A44A49A}" type="datetimeFigureOut">
              <a:rPr lang="en-US" smtClean="0"/>
              <a:t>2/28/23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4516-01FF-3745-AC81-F71DAD483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9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25556-0424-9749-8A40-B98A5A44A49A}" type="datetimeFigureOut">
              <a:rPr lang="en-US" smtClean="0"/>
              <a:t>2/28/23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4516-01FF-3745-AC81-F71DAD483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78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25556-0424-9749-8A40-B98A5A44A49A}" type="datetimeFigureOut">
              <a:rPr lang="en-US" smtClean="0"/>
              <a:t>2/28/23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4516-01FF-3745-AC81-F71DAD483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6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25556-0424-9749-8A40-B98A5A44A49A}" type="datetimeFigureOut">
              <a:rPr lang="en-US" smtClean="0"/>
              <a:t>2/28/23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4516-01FF-3745-AC81-F71DAD483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15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25556-0424-9749-8A40-B98A5A44A49A}" type="datetimeFigureOut">
              <a:rPr lang="en-US" smtClean="0"/>
              <a:t>2/28/23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4516-01FF-3745-AC81-F71DAD483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02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25556-0424-9749-8A40-B98A5A44A49A}" type="datetimeFigureOut">
              <a:rPr lang="en-US" smtClean="0"/>
              <a:t>2/28/23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4516-01FF-3745-AC81-F71DAD483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44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25556-0424-9749-8A40-B98A5A44A49A}" type="datetimeFigureOut">
              <a:rPr lang="en-US" smtClean="0"/>
              <a:t>2/28/23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4516-01FF-3745-AC81-F71DAD483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26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25556-0424-9749-8A40-B98A5A44A49A}" type="datetimeFigureOut">
              <a:rPr lang="en-US" smtClean="0"/>
              <a:t>2/28/23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4516-01FF-3745-AC81-F71DAD483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76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25556-0424-9749-8A40-B98A5A44A49A}" type="datetimeFigureOut">
              <a:rPr lang="en-US" smtClean="0"/>
              <a:t>2/28/23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4516-01FF-3745-AC81-F71DAD483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4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25556-0424-9749-8A40-B98A5A44A49A}" type="datetimeFigureOut">
              <a:rPr lang="en-US" smtClean="0"/>
              <a:t>2/28/23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4516-01FF-3745-AC81-F71DAD483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9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25556-0424-9749-8A40-B98A5A44A49A}" type="datetimeFigureOut">
              <a:rPr lang="en-US" smtClean="0"/>
              <a:t>2/28/23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4516-01FF-3745-AC81-F71DAD483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81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25556-0424-9749-8A40-B98A5A44A49A}" type="datetimeFigureOut">
              <a:rPr lang="en-US" smtClean="0"/>
              <a:t>2/28/23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44516-01FF-3745-AC81-F71DAD483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7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Map&#10;&#10;Description automatically generated">
            <a:extLst>
              <a:ext uri="{FF2B5EF4-FFF2-40B4-BE49-F238E27FC236}">
                <a16:creationId xmlns:a16="http://schemas.microsoft.com/office/drawing/2014/main" id="{27B0DE42-9250-CE2E-38F1-E414EB241B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34" r="2616"/>
          <a:stretch/>
        </p:blipFill>
        <p:spPr>
          <a:xfrm>
            <a:off x="0" y="337689"/>
            <a:ext cx="9906000" cy="413619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BBD3D4C8-C6D8-E5FA-0FB6-959DCED35FD2}"/>
              </a:ext>
            </a:extLst>
          </p:cNvPr>
          <p:cNvSpPr txBox="1"/>
          <p:nvPr/>
        </p:nvSpPr>
        <p:spPr>
          <a:xfrm>
            <a:off x="3813409" y="3423877"/>
            <a:ext cx="6126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rgbClr val="E4E1E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ADANA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4C93DD4-7A0A-50E0-56B0-C506EF6EC308}"/>
              </a:ext>
            </a:extLst>
          </p:cNvPr>
          <p:cNvSpPr txBox="1"/>
          <p:nvPr/>
        </p:nvSpPr>
        <p:spPr>
          <a:xfrm>
            <a:off x="4340713" y="3511263"/>
            <a:ext cx="6126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rgbClr val="E4E1E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OSMANIYE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CD3EAB9-7DC5-6E35-5C60-DB819CFC0544}"/>
              </a:ext>
            </a:extLst>
          </p:cNvPr>
          <p:cNvSpPr txBox="1"/>
          <p:nvPr/>
        </p:nvSpPr>
        <p:spPr>
          <a:xfrm>
            <a:off x="4255369" y="4068176"/>
            <a:ext cx="6126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rgbClr val="E4E1E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HATAY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9CCB074-A370-4663-0D4E-93B224B2AEC4}"/>
              </a:ext>
            </a:extLst>
          </p:cNvPr>
          <p:cNvSpPr txBox="1"/>
          <p:nvPr/>
        </p:nvSpPr>
        <p:spPr>
          <a:xfrm>
            <a:off x="4585123" y="3102155"/>
            <a:ext cx="8894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rgbClr val="E4E1E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KAHRAMANMARAS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A87628B-70E1-E061-CE7B-8B44264C5246}"/>
              </a:ext>
            </a:extLst>
          </p:cNvPr>
          <p:cNvSpPr txBox="1"/>
          <p:nvPr/>
        </p:nvSpPr>
        <p:spPr>
          <a:xfrm>
            <a:off x="5316643" y="2659356"/>
            <a:ext cx="8894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rgbClr val="E4E1E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MALATYA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D5FA9D-F8A2-82CD-8B91-2F1ABBDA1479}"/>
              </a:ext>
            </a:extLst>
          </p:cNvPr>
          <p:cNvSpPr txBox="1"/>
          <p:nvPr/>
        </p:nvSpPr>
        <p:spPr>
          <a:xfrm>
            <a:off x="4737523" y="3783315"/>
            <a:ext cx="8894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rgbClr val="E4E1E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KILIS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A40E8CA-3A2F-990B-FFB1-CED0B5890E15}"/>
              </a:ext>
            </a:extLst>
          </p:cNvPr>
          <p:cNvSpPr txBox="1"/>
          <p:nvPr/>
        </p:nvSpPr>
        <p:spPr>
          <a:xfrm>
            <a:off x="4953361" y="3605388"/>
            <a:ext cx="8894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rgbClr val="E4E1E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GAZIANTEP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8FF97D3-7EE8-0E77-EEDC-90830A143BD9}"/>
              </a:ext>
            </a:extLst>
          </p:cNvPr>
          <p:cNvSpPr txBox="1"/>
          <p:nvPr/>
        </p:nvSpPr>
        <p:spPr>
          <a:xfrm>
            <a:off x="5442703" y="3172256"/>
            <a:ext cx="8894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rgbClr val="E4E1E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ADIYAMAN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E2D6341-1DEC-F1BC-9005-C115FF205EE9}"/>
              </a:ext>
            </a:extLst>
          </p:cNvPr>
          <p:cNvSpPr txBox="1"/>
          <p:nvPr/>
        </p:nvSpPr>
        <p:spPr>
          <a:xfrm>
            <a:off x="6026257" y="3538658"/>
            <a:ext cx="8894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rgbClr val="E4E1E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SANLIURFA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FAE4EEC-9736-A3D5-246A-51306837FFF6}"/>
              </a:ext>
            </a:extLst>
          </p:cNvPr>
          <p:cNvSpPr txBox="1"/>
          <p:nvPr/>
        </p:nvSpPr>
        <p:spPr>
          <a:xfrm>
            <a:off x="6798756" y="2970055"/>
            <a:ext cx="8894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rgbClr val="E4E1E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DIYARBAKIR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DBF7FF7-D061-0254-246E-C47F95143AD0}"/>
              </a:ext>
            </a:extLst>
          </p:cNvPr>
          <p:cNvSpPr txBox="1"/>
          <p:nvPr/>
        </p:nvSpPr>
        <p:spPr>
          <a:xfrm>
            <a:off x="6151919" y="2627660"/>
            <a:ext cx="8894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rgbClr val="E4E1E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ELEZIG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ACC526-4E4C-4EEA-47CD-94A3F42EEB6A}"/>
              </a:ext>
            </a:extLst>
          </p:cNvPr>
          <p:cNvSpPr txBox="1"/>
          <p:nvPr/>
        </p:nvSpPr>
        <p:spPr>
          <a:xfrm>
            <a:off x="397933" y="406399"/>
            <a:ext cx="524086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5333F"/>
                </a:solidFill>
                <a:latin typeface="Montserrat" pitchFamily="2" charset="77"/>
              </a:rPr>
              <a:t>Turkish Red Crescent Response</a:t>
            </a:r>
          </a:p>
          <a:p>
            <a:r>
              <a:rPr lang="en-US" sz="1700" b="1" dirty="0">
                <a:solidFill>
                  <a:srgbClr val="011E41"/>
                </a:solidFill>
                <a:latin typeface="Montserrat" pitchFamily="2" charset="77"/>
              </a:rPr>
              <a:t>Earthquake | </a:t>
            </a:r>
            <a:r>
              <a:rPr lang="en-US" sz="1700" b="1" dirty="0" err="1">
                <a:solidFill>
                  <a:srgbClr val="011E41"/>
                </a:solidFill>
                <a:latin typeface="Montserrat" pitchFamily="2" charset="77"/>
              </a:rPr>
              <a:t>Türkiye</a:t>
            </a:r>
            <a:endParaRPr lang="en-US" sz="1700" b="1" dirty="0">
              <a:solidFill>
                <a:srgbClr val="011E41"/>
              </a:solidFill>
              <a:latin typeface="Montserrat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663F25-4C27-36A8-0BE2-1ECD1C3CD3C6}"/>
              </a:ext>
            </a:extLst>
          </p:cNvPr>
          <p:cNvSpPr txBox="1"/>
          <p:nvPr/>
        </p:nvSpPr>
        <p:spPr>
          <a:xfrm>
            <a:off x="397933" y="209435"/>
            <a:ext cx="25018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rgbClr val="6D6E70"/>
                </a:solidFill>
                <a:latin typeface="Montserrat Light" pitchFamily="2" charset="77"/>
              </a:rPr>
              <a:t>Updated: 5 March 2023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43A26B-59A2-3EFF-4508-BCEC7E0A37AE}"/>
              </a:ext>
            </a:extLst>
          </p:cNvPr>
          <p:cNvSpPr/>
          <p:nvPr/>
        </p:nvSpPr>
        <p:spPr>
          <a:xfrm>
            <a:off x="0" y="508000"/>
            <a:ext cx="186267" cy="602452"/>
          </a:xfrm>
          <a:prstGeom prst="rect">
            <a:avLst/>
          </a:prstGeom>
          <a:solidFill>
            <a:srgbClr val="F53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F2AC62-F14B-07A1-9FE1-CACAB9243A5E}"/>
              </a:ext>
            </a:extLst>
          </p:cNvPr>
          <p:cNvCxnSpPr>
            <a:cxnSpLocks/>
          </p:cNvCxnSpPr>
          <p:nvPr/>
        </p:nvCxnSpPr>
        <p:spPr>
          <a:xfrm>
            <a:off x="507999" y="1110454"/>
            <a:ext cx="5723468" cy="0"/>
          </a:xfrm>
          <a:prstGeom prst="line">
            <a:avLst/>
          </a:prstGeom>
          <a:ln w="28575">
            <a:solidFill>
              <a:srgbClr val="011E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F1C95A6-764B-24FC-55F1-3737FF937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3665" y="361589"/>
            <a:ext cx="1284402" cy="381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90731E4-E59C-21A1-FADF-205648CC772D}"/>
              </a:ext>
            </a:extLst>
          </p:cNvPr>
          <p:cNvSpPr txBox="1"/>
          <p:nvPr/>
        </p:nvSpPr>
        <p:spPr>
          <a:xfrm>
            <a:off x="397931" y="6423042"/>
            <a:ext cx="35386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6D6D6D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Product created by SIMS. Data sources: Turkish Red Crescent, AFAD, IOM.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382A48CC-D374-FCE7-374D-994B4190F6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4825" y="327236"/>
            <a:ext cx="607031" cy="6070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B9B9BB4-F353-3436-6708-110334AE85A2}"/>
              </a:ext>
            </a:extLst>
          </p:cNvPr>
          <p:cNvSpPr/>
          <p:nvPr/>
        </p:nvSpPr>
        <p:spPr>
          <a:xfrm>
            <a:off x="508001" y="1626012"/>
            <a:ext cx="1202882" cy="4723988"/>
          </a:xfrm>
          <a:prstGeom prst="rect">
            <a:avLst/>
          </a:prstGeom>
          <a:solidFill>
            <a:srgbClr val="EFF3F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F3F4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CBCDA55-E65D-A212-F233-45161E83DC3F}"/>
              </a:ext>
            </a:extLst>
          </p:cNvPr>
          <p:cNvSpPr/>
          <p:nvPr/>
        </p:nvSpPr>
        <p:spPr>
          <a:xfrm>
            <a:off x="472677" y="1650051"/>
            <a:ext cx="181570" cy="181570"/>
          </a:xfrm>
          <a:prstGeom prst="ellipse">
            <a:avLst/>
          </a:prstGeom>
          <a:solidFill>
            <a:srgbClr val="8D0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05BEA89-3C0A-ECA7-144A-471334AD0C00}"/>
              </a:ext>
            </a:extLst>
          </p:cNvPr>
          <p:cNvSpPr/>
          <p:nvPr/>
        </p:nvSpPr>
        <p:spPr>
          <a:xfrm>
            <a:off x="409575" y="1587011"/>
            <a:ext cx="307777" cy="307777"/>
          </a:xfrm>
          <a:prstGeom prst="ellipse">
            <a:avLst/>
          </a:prstGeom>
          <a:noFill/>
          <a:ln w="38100">
            <a:solidFill>
              <a:srgbClr val="F53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18B8C68-E686-E64C-C960-7AFFB9EDB260}"/>
              </a:ext>
            </a:extLst>
          </p:cNvPr>
          <p:cNvSpPr/>
          <p:nvPr/>
        </p:nvSpPr>
        <p:spPr>
          <a:xfrm>
            <a:off x="331348" y="1505543"/>
            <a:ext cx="464233" cy="464233"/>
          </a:xfrm>
          <a:prstGeom prst="ellipse">
            <a:avLst/>
          </a:prstGeom>
          <a:noFill/>
          <a:ln w="28575">
            <a:solidFill>
              <a:srgbClr val="F53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B114C2C-AE45-650F-97CF-F12D76B9C44F}"/>
              </a:ext>
            </a:extLst>
          </p:cNvPr>
          <p:cNvSpPr/>
          <p:nvPr/>
        </p:nvSpPr>
        <p:spPr>
          <a:xfrm>
            <a:off x="269650" y="1444667"/>
            <a:ext cx="588025" cy="588025"/>
          </a:xfrm>
          <a:prstGeom prst="ellipse">
            <a:avLst/>
          </a:prstGeom>
          <a:noFill/>
          <a:ln w="12700">
            <a:solidFill>
              <a:srgbClr val="F985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06F7909-4252-A1A7-A1A6-1F1128268288}"/>
              </a:ext>
            </a:extLst>
          </p:cNvPr>
          <p:cNvSpPr/>
          <p:nvPr/>
        </p:nvSpPr>
        <p:spPr>
          <a:xfrm>
            <a:off x="210165" y="1385105"/>
            <a:ext cx="706595" cy="706595"/>
          </a:xfrm>
          <a:prstGeom prst="ellipse">
            <a:avLst/>
          </a:prstGeom>
          <a:noFill/>
          <a:ln w="6350">
            <a:solidFill>
              <a:srgbClr val="F9858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6C7EF6-768A-2659-8449-3CF29E02D336}"/>
              </a:ext>
            </a:extLst>
          </p:cNvPr>
          <p:cNvSpPr txBox="1"/>
          <p:nvPr/>
        </p:nvSpPr>
        <p:spPr>
          <a:xfrm>
            <a:off x="397932" y="1152790"/>
            <a:ext cx="9142382" cy="430887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b="0" i="0" u="none" strike="noStrike" dirty="0">
                <a:solidFill>
                  <a:srgbClr val="32323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Turkish Red Crescent (TRC) is actively responding to the devastating earthquakes that took place on 6 February. Humanitarian relief activities are taking place in the provinces most affected by the earthquakes. </a:t>
            </a:r>
            <a:endParaRPr lang="en-US" sz="1100" dirty="0">
              <a:solidFill>
                <a:srgbClr val="32323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61FCD0-2D94-3CB4-ADA2-C4229E43131B}"/>
              </a:ext>
            </a:extLst>
          </p:cNvPr>
          <p:cNvSpPr txBox="1"/>
          <p:nvPr/>
        </p:nvSpPr>
        <p:spPr>
          <a:xfrm>
            <a:off x="546707" y="2411914"/>
            <a:ext cx="12087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DEATHS</a:t>
            </a:r>
          </a:p>
          <a:p>
            <a:r>
              <a:rPr lang="en-US" sz="1400" dirty="0">
                <a:solidFill>
                  <a:srgbClr val="011E41"/>
                </a:solidFill>
                <a:latin typeface="Montserrat" pitchFamily="2" charset="77"/>
              </a:rPr>
              <a:t>45,089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44367C-E7A9-8D40-C08A-4B75CE28BECF}"/>
              </a:ext>
            </a:extLst>
          </p:cNvPr>
          <p:cNvSpPr txBox="1"/>
          <p:nvPr/>
        </p:nvSpPr>
        <p:spPr>
          <a:xfrm>
            <a:off x="529911" y="3079520"/>
            <a:ext cx="12087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2">
                    <a:lumMod val="50000"/>
                  </a:schemeClr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INJURED</a:t>
            </a:r>
          </a:p>
          <a:p>
            <a:r>
              <a:rPr lang="en-US" sz="1400" dirty="0">
                <a:solidFill>
                  <a:srgbClr val="011E41"/>
                </a:solidFill>
                <a:latin typeface="Montserrat" pitchFamily="2" charset="77"/>
              </a:rPr>
              <a:t>108,272</a:t>
            </a:r>
            <a:endParaRPr lang="en-US" dirty="0">
              <a:solidFill>
                <a:srgbClr val="011E41"/>
              </a:solidFill>
              <a:latin typeface="Montserrat" pitchFamily="2" charset="7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622C9D-ABA6-8581-9102-1CC4B17BACCA}"/>
              </a:ext>
            </a:extLst>
          </p:cNvPr>
          <p:cNvSpPr txBox="1"/>
          <p:nvPr/>
        </p:nvSpPr>
        <p:spPr>
          <a:xfrm>
            <a:off x="529911" y="3755591"/>
            <a:ext cx="13889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2">
                    <a:lumMod val="50000"/>
                  </a:schemeClr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DISPLACED</a:t>
            </a:r>
          </a:p>
          <a:p>
            <a:r>
              <a:rPr lang="en-US" sz="1400" dirty="0">
                <a:solidFill>
                  <a:srgbClr val="011E41"/>
                </a:solidFill>
                <a:latin typeface="Montserrat" pitchFamily="2" charset="77"/>
                <a:ea typeface="Open Sans ExtraBold" panose="020B0606030504020204" pitchFamily="34" charset="0"/>
                <a:cs typeface="Open Sans ExtraBold" panose="020B0606030504020204" pitchFamily="34" charset="0"/>
              </a:rPr>
              <a:t>1,971,589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671F83-7A69-B599-78CD-B7F9154019C1}"/>
              </a:ext>
            </a:extLst>
          </p:cNvPr>
          <p:cNvSpPr txBox="1"/>
          <p:nvPr/>
        </p:nvSpPr>
        <p:spPr>
          <a:xfrm>
            <a:off x="529911" y="5695247"/>
            <a:ext cx="15009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2">
                    <a:lumMod val="50000"/>
                  </a:schemeClr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HOUSEHOLD UNITS DAMAGED</a:t>
            </a:r>
          </a:p>
          <a:p>
            <a:r>
              <a:rPr lang="en-US" sz="1400" dirty="0">
                <a:solidFill>
                  <a:srgbClr val="011E41"/>
                </a:solidFill>
                <a:latin typeface="Montserrat" pitchFamily="2" charset="77"/>
              </a:rPr>
              <a:t>3,273,605</a:t>
            </a:r>
            <a:endParaRPr lang="en-US" dirty="0">
              <a:solidFill>
                <a:srgbClr val="011E41"/>
              </a:solidFill>
              <a:latin typeface="Montserrat" pitchFamily="2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911FFC-5C61-7450-DA26-F98A052332C8}"/>
              </a:ext>
            </a:extLst>
          </p:cNvPr>
          <p:cNvSpPr txBox="1"/>
          <p:nvPr/>
        </p:nvSpPr>
        <p:spPr>
          <a:xfrm>
            <a:off x="529911" y="5023069"/>
            <a:ext cx="11863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2">
                    <a:lumMod val="50000"/>
                  </a:schemeClr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PROVINCES HEAVILY IMPACTED</a:t>
            </a:r>
          </a:p>
          <a:p>
            <a:r>
              <a:rPr lang="en-US" sz="1400" dirty="0">
                <a:solidFill>
                  <a:srgbClr val="011E41"/>
                </a:solidFill>
                <a:latin typeface="Montserrat" pitchFamily="2" charset="77"/>
              </a:rPr>
              <a:t>11</a:t>
            </a:r>
            <a:endParaRPr lang="en-US" dirty="0">
              <a:solidFill>
                <a:srgbClr val="011E41"/>
              </a:solidFill>
              <a:latin typeface="Montserrat" pitchFamily="2" charset="7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AD447AB-4537-B4B4-3DAD-B12C3516E7D9}"/>
              </a:ext>
            </a:extLst>
          </p:cNvPr>
          <p:cNvSpPr txBox="1"/>
          <p:nvPr/>
        </p:nvSpPr>
        <p:spPr>
          <a:xfrm>
            <a:off x="529911" y="4397796"/>
            <a:ext cx="13889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2">
                    <a:lumMod val="50000"/>
                  </a:schemeClr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AFFECTED</a:t>
            </a:r>
          </a:p>
          <a:p>
            <a:r>
              <a:rPr lang="en-US" sz="1400" dirty="0">
                <a:solidFill>
                  <a:srgbClr val="011E41"/>
                </a:solidFill>
                <a:latin typeface="Montserrat" pitchFamily="2" charset="77"/>
              </a:rPr>
              <a:t>9,100,000</a:t>
            </a:r>
            <a:endParaRPr lang="en-US" dirty="0">
              <a:solidFill>
                <a:srgbClr val="011E41"/>
              </a:solidFill>
              <a:latin typeface="Montserrat" pitchFamily="2" charset="77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77F41A7-E334-B420-365A-76B16DFEE410}"/>
              </a:ext>
            </a:extLst>
          </p:cNvPr>
          <p:cNvCxnSpPr>
            <a:cxnSpLocks/>
          </p:cNvCxnSpPr>
          <p:nvPr/>
        </p:nvCxnSpPr>
        <p:spPr>
          <a:xfrm>
            <a:off x="510180" y="2412177"/>
            <a:ext cx="0" cy="406189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0CE2ED3-0656-4830-D6AE-0E248A0233C8}"/>
              </a:ext>
            </a:extLst>
          </p:cNvPr>
          <p:cNvSpPr txBox="1"/>
          <p:nvPr/>
        </p:nvSpPr>
        <p:spPr>
          <a:xfrm>
            <a:off x="1766521" y="1660005"/>
            <a:ext cx="5282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11E41"/>
                </a:solidFill>
                <a:latin typeface="Montserrat" pitchFamily="2" charset="77"/>
              </a:rPr>
              <a:t>TRC response, as </a:t>
            </a:r>
            <a:r>
              <a:rPr lang="en-US" sz="1200" b="1">
                <a:solidFill>
                  <a:srgbClr val="011E41"/>
                </a:solidFill>
                <a:latin typeface="Montserrat" pitchFamily="2" charset="77"/>
              </a:rPr>
              <a:t>of </a:t>
            </a:r>
            <a:r>
              <a:rPr lang="en-US" sz="1200" b="1" dirty="0">
                <a:solidFill>
                  <a:srgbClr val="011E41"/>
                </a:solidFill>
                <a:latin typeface="Montserrat" pitchFamily="2" charset="77"/>
              </a:rPr>
              <a:t>5</a:t>
            </a:r>
            <a:r>
              <a:rPr lang="en-US" sz="1200" b="1">
                <a:solidFill>
                  <a:srgbClr val="011E41"/>
                </a:solidFill>
                <a:latin typeface="Montserrat" pitchFamily="2" charset="77"/>
              </a:rPr>
              <a:t> </a:t>
            </a:r>
            <a:r>
              <a:rPr lang="en-US" sz="1200" b="1" dirty="0">
                <a:solidFill>
                  <a:srgbClr val="011E41"/>
                </a:solidFill>
                <a:latin typeface="Montserrat" pitchFamily="2" charset="77"/>
              </a:rPr>
              <a:t>March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9D6E28F8-3170-6251-7B1B-23C3FEA23BFC}"/>
              </a:ext>
            </a:extLst>
          </p:cNvPr>
          <p:cNvSpPr/>
          <p:nvPr/>
        </p:nvSpPr>
        <p:spPr>
          <a:xfrm>
            <a:off x="2979275" y="2924003"/>
            <a:ext cx="1102074" cy="281012"/>
          </a:xfrm>
          <a:prstGeom prst="roundRect">
            <a:avLst>
              <a:gd name="adj" fmla="val 0"/>
            </a:avLst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 descr="Logo, icon&#10;&#10;Description automatically generated">
            <a:extLst>
              <a:ext uri="{FF2B5EF4-FFF2-40B4-BE49-F238E27FC236}">
                <a16:creationId xmlns:a16="http://schemas.microsoft.com/office/drawing/2014/main" id="{C43F174B-B06E-858B-53E2-82B788B6FF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9498" y="2924003"/>
            <a:ext cx="262073" cy="262073"/>
          </a:xfrm>
          <a:prstGeom prst="rect">
            <a:avLst/>
          </a:prstGeom>
        </p:spPr>
      </p:pic>
      <p:pic>
        <p:nvPicPr>
          <p:cNvPr id="61" name="Picture 6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F355B40-F7FA-23A4-A385-2BB5CB7B89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246" y="2911503"/>
            <a:ext cx="286797" cy="287072"/>
          </a:xfrm>
          <a:prstGeom prst="rect">
            <a:avLst/>
          </a:prstGeom>
        </p:spPr>
      </p:pic>
      <p:pic>
        <p:nvPicPr>
          <p:cNvPr id="66" name="Picture 65" descr="Logo&#10;&#10;Description automatically generated">
            <a:extLst>
              <a:ext uri="{FF2B5EF4-FFF2-40B4-BE49-F238E27FC236}">
                <a16:creationId xmlns:a16="http://schemas.microsoft.com/office/drawing/2014/main" id="{227AC253-1D69-9D3B-1048-46B7E678DE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735" y="2925228"/>
            <a:ext cx="274320" cy="274320"/>
          </a:xfrm>
          <a:prstGeom prst="rect">
            <a:avLst/>
          </a:prstGeom>
        </p:spPr>
      </p:pic>
      <p:cxnSp>
        <p:nvCxnSpPr>
          <p:cNvPr id="71" name="Elbow Connector 70">
            <a:extLst>
              <a:ext uri="{FF2B5EF4-FFF2-40B4-BE49-F238E27FC236}">
                <a16:creationId xmlns:a16="http://schemas.microsoft.com/office/drawing/2014/main" id="{5C18964C-7105-EB0C-FB2F-3DEC2795A680}"/>
              </a:ext>
            </a:extLst>
          </p:cNvPr>
          <p:cNvCxnSpPr>
            <a:cxnSpLocks/>
            <a:stCxn id="64" idx="3"/>
            <a:endCxn id="44" idx="0"/>
          </p:cNvCxnSpPr>
          <p:nvPr/>
        </p:nvCxnSpPr>
        <p:spPr>
          <a:xfrm>
            <a:off x="4081349" y="3064509"/>
            <a:ext cx="38384" cy="359368"/>
          </a:xfrm>
          <a:prstGeom prst="bentConnector2">
            <a:avLst/>
          </a:prstGeom>
          <a:ln>
            <a:solidFill>
              <a:srgbClr val="6D6D6D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2B1456B5-33DD-EE15-1780-8936CF3E0FEA}"/>
              </a:ext>
            </a:extLst>
          </p:cNvPr>
          <p:cNvSpPr/>
          <p:nvPr/>
        </p:nvSpPr>
        <p:spPr>
          <a:xfrm>
            <a:off x="3658407" y="2521539"/>
            <a:ext cx="803164" cy="281012"/>
          </a:xfrm>
          <a:prstGeom prst="roundRect">
            <a:avLst>
              <a:gd name="adj" fmla="val 0"/>
            </a:avLst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4485B07-B643-5539-301E-7B579C3B71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407" y="2512936"/>
            <a:ext cx="286797" cy="287072"/>
          </a:xfrm>
          <a:prstGeom prst="rect">
            <a:avLst/>
          </a:prstGeom>
        </p:spPr>
      </p:pic>
      <p:pic>
        <p:nvPicPr>
          <p:cNvPr id="74" name="Picture 73" descr="Logo&#10;&#10;Description automatically generated">
            <a:extLst>
              <a:ext uri="{FF2B5EF4-FFF2-40B4-BE49-F238E27FC236}">
                <a16:creationId xmlns:a16="http://schemas.microsoft.com/office/drawing/2014/main" id="{A9E3FF53-E417-969C-5BFE-F8413E8BA2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523" y="2519956"/>
            <a:ext cx="274320" cy="274320"/>
          </a:xfrm>
          <a:prstGeom prst="rect">
            <a:avLst/>
          </a:prstGeom>
        </p:spPr>
      </p:pic>
      <p:pic>
        <p:nvPicPr>
          <p:cNvPr id="75" name="Picture 74" descr="Logo, icon&#10;&#10;Description automatically generated">
            <a:extLst>
              <a:ext uri="{FF2B5EF4-FFF2-40B4-BE49-F238E27FC236}">
                <a16:creationId xmlns:a16="http://schemas.microsoft.com/office/drawing/2014/main" id="{7CB91602-F9AA-B2A4-AAC8-2B11D58B79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0161" y="2521211"/>
            <a:ext cx="262073" cy="262073"/>
          </a:xfrm>
          <a:prstGeom prst="rect">
            <a:avLst/>
          </a:prstGeom>
        </p:spPr>
      </p:pic>
      <p:cxnSp>
        <p:nvCxnSpPr>
          <p:cNvPr id="77" name="Elbow Connector 76">
            <a:extLst>
              <a:ext uri="{FF2B5EF4-FFF2-40B4-BE49-F238E27FC236}">
                <a16:creationId xmlns:a16="http://schemas.microsoft.com/office/drawing/2014/main" id="{A5D70366-8F82-1ACE-F157-A9D6C04516DC}"/>
              </a:ext>
            </a:extLst>
          </p:cNvPr>
          <p:cNvCxnSpPr>
            <a:cxnSpLocks/>
            <a:stCxn id="72" idx="3"/>
          </p:cNvCxnSpPr>
          <p:nvPr/>
        </p:nvCxnSpPr>
        <p:spPr>
          <a:xfrm>
            <a:off x="4461571" y="2662045"/>
            <a:ext cx="35570" cy="766955"/>
          </a:xfrm>
          <a:prstGeom prst="bentConnector2">
            <a:avLst/>
          </a:prstGeom>
          <a:ln>
            <a:solidFill>
              <a:srgbClr val="6D6D6D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B6993391-71AF-C451-E189-2EC74D351251}"/>
              </a:ext>
            </a:extLst>
          </p:cNvPr>
          <p:cNvSpPr/>
          <p:nvPr/>
        </p:nvSpPr>
        <p:spPr>
          <a:xfrm>
            <a:off x="3658407" y="2112884"/>
            <a:ext cx="1107730" cy="281012"/>
          </a:xfrm>
          <a:prstGeom prst="roundRect">
            <a:avLst>
              <a:gd name="adj" fmla="val 0"/>
            </a:avLst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4" name="Picture 9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762C152-BCB3-28A8-7797-33F9D6BC4A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151" y="2100273"/>
            <a:ext cx="286797" cy="287072"/>
          </a:xfrm>
          <a:prstGeom prst="rect">
            <a:avLst/>
          </a:prstGeom>
        </p:spPr>
      </p:pic>
      <p:pic>
        <p:nvPicPr>
          <p:cNvPr id="95" name="Picture 94" descr="Logo&#10;&#10;Description automatically generated">
            <a:extLst>
              <a:ext uri="{FF2B5EF4-FFF2-40B4-BE49-F238E27FC236}">
                <a16:creationId xmlns:a16="http://schemas.microsoft.com/office/drawing/2014/main" id="{1F3AEA05-97E7-AD18-1D6F-2FB9EF4737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223" y="2113998"/>
            <a:ext cx="274320" cy="274320"/>
          </a:xfrm>
          <a:prstGeom prst="rect">
            <a:avLst/>
          </a:prstGeom>
        </p:spPr>
      </p:pic>
      <p:pic>
        <p:nvPicPr>
          <p:cNvPr id="96" name="Picture 95" descr="Logo, icon&#10;&#10;Description automatically generated">
            <a:extLst>
              <a:ext uri="{FF2B5EF4-FFF2-40B4-BE49-F238E27FC236}">
                <a16:creationId xmlns:a16="http://schemas.microsoft.com/office/drawing/2014/main" id="{3CF17084-CFA2-67A7-DA01-B037F91132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2818" y="2118441"/>
            <a:ext cx="262073" cy="262073"/>
          </a:xfrm>
          <a:prstGeom prst="rect">
            <a:avLst/>
          </a:prstGeom>
        </p:spPr>
      </p:pic>
      <p:cxnSp>
        <p:nvCxnSpPr>
          <p:cNvPr id="109" name="Elbow Connector 108">
            <a:extLst>
              <a:ext uri="{FF2B5EF4-FFF2-40B4-BE49-F238E27FC236}">
                <a16:creationId xmlns:a16="http://schemas.microsoft.com/office/drawing/2014/main" id="{0E1A7028-3758-67D0-B05C-DCE9579E0EE7}"/>
              </a:ext>
            </a:extLst>
          </p:cNvPr>
          <p:cNvCxnSpPr>
            <a:cxnSpLocks/>
          </p:cNvCxnSpPr>
          <p:nvPr/>
        </p:nvCxnSpPr>
        <p:spPr>
          <a:xfrm>
            <a:off x="4766137" y="2235803"/>
            <a:ext cx="35570" cy="766955"/>
          </a:xfrm>
          <a:prstGeom prst="bentConnector2">
            <a:avLst/>
          </a:prstGeom>
          <a:ln>
            <a:solidFill>
              <a:srgbClr val="6D6D6D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aphic 71">
            <a:extLst>
              <a:ext uri="{FF2B5EF4-FFF2-40B4-BE49-F238E27FC236}">
                <a16:creationId xmlns:a16="http://schemas.microsoft.com/office/drawing/2014/main" id="{136BB3DB-6274-ECE5-414E-2FF38FDB6BAD}"/>
              </a:ext>
            </a:extLst>
          </p:cNvPr>
          <p:cNvGrpSpPr/>
          <p:nvPr/>
        </p:nvGrpSpPr>
        <p:grpSpPr>
          <a:xfrm>
            <a:off x="4468165" y="2136377"/>
            <a:ext cx="213274" cy="241077"/>
            <a:chOff x="3751806" y="4681476"/>
            <a:chExt cx="173326" cy="195921"/>
          </a:xfrm>
          <a:noFill/>
        </p:grpSpPr>
        <p:sp>
          <p:nvSpPr>
            <p:cNvPr id="80" name="Freeform: Shape 278">
              <a:extLst>
                <a:ext uri="{FF2B5EF4-FFF2-40B4-BE49-F238E27FC236}">
                  <a16:creationId xmlns:a16="http://schemas.microsoft.com/office/drawing/2014/main" id="{70382ECE-8757-E0CD-BDF3-A2F37C0CCE7C}"/>
                </a:ext>
              </a:extLst>
            </p:cNvPr>
            <p:cNvSpPr/>
            <p:nvPr/>
          </p:nvSpPr>
          <p:spPr>
            <a:xfrm>
              <a:off x="3864288" y="4806610"/>
              <a:ext cx="19395" cy="19395"/>
            </a:xfrm>
            <a:custGeom>
              <a:avLst/>
              <a:gdLst>
                <a:gd name="connsiteX0" fmla="*/ 19395 w 19395"/>
                <a:gd name="connsiteY0" fmla="*/ 9698 h 19395"/>
                <a:gd name="connsiteX1" fmla="*/ 9698 w 19395"/>
                <a:gd name="connsiteY1" fmla="*/ 19395 h 19395"/>
                <a:gd name="connsiteX2" fmla="*/ 0 w 19395"/>
                <a:gd name="connsiteY2" fmla="*/ 9698 h 19395"/>
                <a:gd name="connsiteX3" fmla="*/ 9698 w 19395"/>
                <a:gd name="connsiteY3" fmla="*/ 0 h 19395"/>
                <a:gd name="connsiteX4" fmla="*/ 19395 w 19395"/>
                <a:gd name="connsiteY4" fmla="*/ 9698 h 19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95" h="19395">
                  <a:moveTo>
                    <a:pt x="19395" y="9698"/>
                  </a:moveTo>
                  <a:cubicBezTo>
                    <a:pt x="19395" y="15053"/>
                    <a:pt x="15053" y="19395"/>
                    <a:pt x="9698" y="19395"/>
                  </a:cubicBezTo>
                  <a:cubicBezTo>
                    <a:pt x="4342" y="19395"/>
                    <a:pt x="0" y="15053"/>
                    <a:pt x="0" y="9698"/>
                  </a:cubicBezTo>
                  <a:cubicBezTo>
                    <a:pt x="0" y="4342"/>
                    <a:pt x="4342" y="0"/>
                    <a:pt x="9698" y="0"/>
                  </a:cubicBezTo>
                  <a:cubicBezTo>
                    <a:pt x="15053" y="0"/>
                    <a:pt x="19395" y="4342"/>
                    <a:pt x="19395" y="9698"/>
                  </a:cubicBezTo>
                  <a:close/>
                </a:path>
              </a:pathLst>
            </a:custGeom>
            <a:noFill/>
            <a:ln w="7761" cap="flat">
              <a:solidFill>
                <a:srgbClr val="011E4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" name="Freeform: Shape 279">
              <a:extLst>
                <a:ext uri="{FF2B5EF4-FFF2-40B4-BE49-F238E27FC236}">
                  <a16:creationId xmlns:a16="http://schemas.microsoft.com/office/drawing/2014/main" id="{CB8E54F0-A7FE-C29E-6B51-08154201F155}"/>
                </a:ext>
              </a:extLst>
            </p:cNvPr>
            <p:cNvSpPr/>
            <p:nvPr/>
          </p:nvSpPr>
          <p:spPr>
            <a:xfrm>
              <a:off x="3853015" y="4816307"/>
              <a:ext cx="7827" cy="61040"/>
            </a:xfrm>
            <a:custGeom>
              <a:avLst/>
              <a:gdLst>
                <a:gd name="connsiteX0" fmla="*/ 7827 w 7827"/>
                <a:gd name="connsiteY0" fmla="*/ 61041 h 61040"/>
                <a:gd name="connsiteX1" fmla="*/ 7827 w 7827"/>
                <a:gd name="connsiteY1" fmla="*/ 20724 h 61040"/>
                <a:gd name="connsiteX2" fmla="*/ 0 w 7827"/>
                <a:gd name="connsiteY2" fmla="*/ 0 h 6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27" h="61040">
                  <a:moveTo>
                    <a:pt x="7827" y="61041"/>
                  </a:moveTo>
                  <a:lnTo>
                    <a:pt x="7827" y="20724"/>
                  </a:lnTo>
                  <a:lnTo>
                    <a:pt x="0" y="0"/>
                  </a:lnTo>
                </a:path>
              </a:pathLst>
            </a:custGeom>
            <a:noFill/>
            <a:ln w="7761" cap="flat">
              <a:solidFill>
                <a:srgbClr val="011E4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2" name="Freeform: Shape 280">
              <a:extLst>
                <a:ext uri="{FF2B5EF4-FFF2-40B4-BE49-F238E27FC236}">
                  <a16:creationId xmlns:a16="http://schemas.microsoft.com/office/drawing/2014/main" id="{AEB75BA5-1232-33AE-0A95-0A2BBD66160A}"/>
                </a:ext>
              </a:extLst>
            </p:cNvPr>
            <p:cNvSpPr/>
            <p:nvPr/>
          </p:nvSpPr>
          <p:spPr>
            <a:xfrm rot="-4846898">
              <a:off x="3812471" y="4727505"/>
              <a:ext cx="20183" cy="20183"/>
            </a:xfrm>
            <a:custGeom>
              <a:avLst/>
              <a:gdLst>
                <a:gd name="connsiteX0" fmla="*/ 20183 w 20183"/>
                <a:gd name="connsiteY0" fmla="*/ 10092 h 20183"/>
                <a:gd name="connsiteX1" fmla="*/ 10092 w 20183"/>
                <a:gd name="connsiteY1" fmla="*/ 20183 h 20183"/>
                <a:gd name="connsiteX2" fmla="*/ 0 w 20183"/>
                <a:gd name="connsiteY2" fmla="*/ 10092 h 20183"/>
                <a:gd name="connsiteX3" fmla="*/ 10092 w 20183"/>
                <a:gd name="connsiteY3" fmla="*/ 0 h 20183"/>
                <a:gd name="connsiteX4" fmla="*/ 20183 w 20183"/>
                <a:gd name="connsiteY4" fmla="*/ 10092 h 20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83" h="20183">
                  <a:moveTo>
                    <a:pt x="20183" y="10092"/>
                  </a:moveTo>
                  <a:cubicBezTo>
                    <a:pt x="20183" y="15665"/>
                    <a:pt x="15665" y="20183"/>
                    <a:pt x="10092" y="20183"/>
                  </a:cubicBezTo>
                  <a:cubicBezTo>
                    <a:pt x="4518" y="20183"/>
                    <a:pt x="0" y="15665"/>
                    <a:pt x="0" y="10092"/>
                  </a:cubicBezTo>
                  <a:cubicBezTo>
                    <a:pt x="0" y="4518"/>
                    <a:pt x="4518" y="0"/>
                    <a:pt x="10092" y="0"/>
                  </a:cubicBezTo>
                  <a:cubicBezTo>
                    <a:pt x="15665" y="0"/>
                    <a:pt x="20183" y="4518"/>
                    <a:pt x="20183" y="10092"/>
                  </a:cubicBezTo>
                  <a:close/>
                </a:path>
              </a:pathLst>
            </a:custGeom>
            <a:noFill/>
            <a:ln w="7761" cap="flat">
              <a:solidFill>
                <a:srgbClr val="011E4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83" name="Graphic 71">
              <a:extLst>
                <a:ext uri="{FF2B5EF4-FFF2-40B4-BE49-F238E27FC236}">
                  <a16:creationId xmlns:a16="http://schemas.microsoft.com/office/drawing/2014/main" id="{3F7EDA4B-CE56-FF5A-5E29-A8C9B3F2D123}"/>
                </a:ext>
              </a:extLst>
            </p:cNvPr>
            <p:cNvGrpSpPr/>
            <p:nvPr/>
          </p:nvGrpSpPr>
          <p:grpSpPr>
            <a:xfrm>
              <a:off x="3793993" y="4759254"/>
              <a:ext cx="57102" cy="118143"/>
              <a:chOff x="3793993" y="4759254"/>
              <a:chExt cx="57102" cy="118143"/>
            </a:xfrm>
            <a:noFill/>
          </p:grpSpPr>
          <p:sp>
            <p:nvSpPr>
              <p:cNvPr id="92" name="Freeform: Shape 290">
                <a:extLst>
                  <a:ext uri="{FF2B5EF4-FFF2-40B4-BE49-F238E27FC236}">
                    <a16:creationId xmlns:a16="http://schemas.microsoft.com/office/drawing/2014/main" id="{640F27C3-7AE8-C459-ECF0-0D5EA840D5A8}"/>
                  </a:ext>
                </a:extLst>
              </p:cNvPr>
              <p:cNvSpPr/>
              <p:nvPr/>
            </p:nvSpPr>
            <p:spPr>
              <a:xfrm>
                <a:off x="3833472" y="4759254"/>
                <a:ext cx="17623" cy="118143"/>
              </a:xfrm>
              <a:custGeom>
                <a:avLst/>
                <a:gdLst>
                  <a:gd name="connsiteX0" fmla="*/ 17623 w 17623"/>
                  <a:gd name="connsiteY0" fmla="*/ 52328 h 118143"/>
                  <a:gd name="connsiteX1" fmla="*/ 394 w 17623"/>
                  <a:gd name="connsiteY1" fmla="*/ 0 h 118143"/>
                  <a:gd name="connsiteX2" fmla="*/ 0 w 17623"/>
                  <a:gd name="connsiteY2" fmla="*/ 0 h 118143"/>
                  <a:gd name="connsiteX3" fmla="*/ 49 w 17623"/>
                  <a:gd name="connsiteY3" fmla="*/ 118144 h 118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3" h="118143">
                    <a:moveTo>
                      <a:pt x="17623" y="52328"/>
                    </a:moveTo>
                    <a:lnTo>
                      <a:pt x="394" y="0"/>
                    </a:lnTo>
                    <a:lnTo>
                      <a:pt x="0" y="0"/>
                    </a:lnTo>
                    <a:lnTo>
                      <a:pt x="49" y="118144"/>
                    </a:lnTo>
                  </a:path>
                </a:pathLst>
              </a:custGeom>
              <a:noFill/>
              <a:ln w="7761" cap="flat">
                <a:solidFill>
                  <a:srgbClr val="011E4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3" name="Freeform: Shape 291">
                <a:extLst>
                  <a:ext uri="{FF2B5EF4-FFF2-40B4-BE49-F238E27FC236}">
                    <a16:creationId xmlns:a16="http://schemas.microsoft.com/office/drawing/2014/main" id="{D01F8DF1-E5B4-9999-7D88-DBAE819B4F46}"/>
                  </a:ext>
                </a:extLst>
              </p:cNvPr>
              <p:cNvSpPr/>
              <p:nvPr/>
            </p:nvSpPr>
            <p:spPr>
              <a:xfrm>
                <a:off x="3793993" y="4759254"/>
                <a:ext cx="17623" cy="118143"/>
              </a:xfrm>
              <a:custGeom>
                <a:avLst/>
                <a:gdLst>
                  <a:gd name="connsiteX0" fmla="*/ 0 w 17623"/>
                  <a:gd name="connsiteY0" fmla="*/ 52328 h 118143"/>
                  <a:gd name="connsiteX1" fmla="*/ 17229 w 17623"/>
                  <a:gd name="connsiteY1" fmla="*/ 0 h 118143"/>
                  <a:gd name="connsiteX2" fmla="*/ 17623 w 17623"/>
                  <a:gd name="connsiteY2" fmla="*/ 0 h 118143"/>
                  <a:gd name="connsiteX3" fmla="*/ 17623 w 17623"/>
                  <a:gd name="connsiteY3" fmla="*/ 118144 h 118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3" h="118143">
                    <a:moveTo>
                      <a:pt x="0" y="52328"/>
                    </a:moveTo>
                    <a:lnTo>
                      <a:pt x="17229" y="0"/>
                    </a:lnTo>
                    <a:lnTo>
                      <a:pt x="17623" y="0"/>
                    </a:lnTo>
                    <a:lnTo>
                      <a:pt x="17623" y="118144"/>
                    </a:lnTo>
                  </a:path>
                </a:pathLst>
              </a:custGeom>
              <a:noFill/>
              <a:ln w="7761" cap="flat">
                <a:solidFill>
                  <a:srgbClr val="011E4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84" name="Freeform: Shape 282">
              <a:extLst>
                <a:ext uri="{FF2B5EF4-FFF2-40B4-BE49-F238E27FC236}">
                  <a16:creationId xmlns:a16="http://schemas.microsoft.com/office/drawing/2014/main" id="{A2943F1A-D366-694C-020E-C567AF7B4A3C}"/>
                </a:ext>
              </a:extLst>
            </p:cNvPr>
            <p:cNvSpPr/>
            <p:nvPr/>
          </p:nvSpPr>
          <p:spPr>
            <a:xfrm>
              <a:off x="3887277" y="4836835"/>
              <a:ext cx="6005" cy="40316"/>
            </a:xfrm>
            <a:custGeom>
              <a:avLst/>
              <a:gdLst>
                <a:gd name="connsiteX0" fmla="*/ 6006 w 6005"/>
                <a:gd name="connsiteY0" fmla="*/ 17869 h 40316"/>
                <a:gd name="connsiteX1" fmla="*/ 148 w 6005"/>
                <a:gd name="connsiteY1" fmla="*/ 0 h 40316"/>
                <a:gd name="connsiteX2" fmla="*/ 0 w 6005"/>
                <a:gd name="connsiteY2" fmla="*/ 0 h 40316"/>
                <a:gd name="connsiteX3" fmla="*/ 0 w 6005"/>
                <a:gd name="connsiteY3" fmla="*/ 40317 h 4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5" h="40316">
                  <a:moveTo>
                    <a:pt x="6006" y="17869"/>
                  </a:moveTo>
                  <a:lnTo>
                    <a:pt x="148" y="0"/>
                  </a:lnTo>
                  <a:lnTo>
                    <a:pt x="0" y="0"/>
                  </a:lnTo>
                  <a:lnTo>
                    <a:pt x="0" y="40317"/>
                  </a:lnTo>
                </a:path>
              </a:pathLst>
            </a:custGeom>
            <a:noFill/>
            <a:ln w="7761" cap="flat">
              <a:solidFill>
                <a:srgbClr val="011E4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5" name="Freeform: Shape 283">
              <a:extLst>
                <a:ext uri="{FF2B5EF4-FFF2-40B4-BE49-F238E27FC236}">
                  <a16:creationId xmlns:a16="http://schemas.microsoft.com/office/drawing/2014/main" id="{D761253C-2C77-8293-1FAC-27A98DAD5E13}"/>
                </a:ext>
              </a:extLst>
            </p:cNvPr>
            <p:cNvSpPr/>
            <p:nvPr/>
          </p:nvSpPr>
          <p:spPr>
            <a:xfrm>
              <a:off x="3775385" y="4681476"/>
              <a:ext cx="118143" cy="20428"/>
            </a:xfrm>
            <a:custGeom>
              <a:avLst/>
              <a:gdLst>
                <a:gd name="connsiteX0" fmla="*/ 118144 w 118143"/>
                <a:gd name="connsiteY0" fmla="*/ 20429 h 20428"/>
                <a:gd name="connsiteX1" fmla="*/ 59072 w 118143"/>
                <a:gd name="connsiteY1" fmla="*/ 0 h 20428"/>
                <a:gd name="connsiteX2" fmla="*/ 0 w 118143"/>
                <a:gd name="connsiteY2" fmla="*/ 20429 h 2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143" h="20428">
                  <a:moveTo>
                    <a:pt x="118144" y="20429"/>
                  </a:moveTo>
                  <a:cubicBezTo>
                    <a:pt x="101899" y="7630"/>
                    <a:pt x="81371" y="0"/>
                    <a:pt x="59072" y="0"/>
                  </a:cubicBezTo>
                  <a:cubicBezTo>
                    <a:pt x="36772" y="0"/>
                    <a:pt x="16245" y="7630"/>
                    <a:pt x="0" y="20429"/>
                  </a:cubicBezTo>
                </a:path>
              </a:pathLst>
            </a:custGeom>
            <a:noFill/>
            <a:ln w="7761" cap="flat">
              <a:solidFill>
                <a:srgbClr val="F5333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6" name="Freeform: Shape 284">
              <a:extLst>
                <a:ext uri="{FF2B5EF4-FFF2-40B4-BE49-F238E27FC236}">
                  <a16:creationId xmlns:a16="http://schemas.microsoft.com/office/drawing/2014/main" id="{7BE241FA-89F0-3CBC-6204-5A9A67649DE2}"/>
                </a:ext>
              </a:extLst>
            </p:cNvPr>
            <p:cNvSpPr/>
            <p:nvPr/>
          </p:nvSpPr>
          <p:spPr>
            <a:xfrm>
              <a:off x="3896138" y="4781307"/>
              <a:ext cx="19395" cy="19395"/>
            </a:xfrm>
            <a:custGeom>
              <a:avLst/>
              <a:gdLst>
                <a:gd name="connsiteX0" fmla="*/ 19395 w 19395"/>
                <a:gd name="connsiteY0" fmla="*/ 9698 h 19395"/>
                <a:gd name="connsiteX1" fmla="*/ 9698 w 19395"/>
                <a:gd name="connsiteY1" fmla="*/ 19395 h 19395"/>
                <a:gd name="connsiteX2" fmla="*/ 0 w 19395"/>
                <a:gd name="connsiteY2" fmla="*/ 9698 h 19395"/>
                <a:gd name="connsiteX3" fmla="*/ 9698 w 19395"/>
                <a:gd name="connsiteY3" fmla="*/ 0 h 19395"/>
                <a:gd name="connsiteX4" fmla="*/ 19395 w 19395"/>
                <a:gd name="connsiteY4" fmla="*/ 9698 h 19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95" h="19395">
                  <a:moveTo>
                    <a:pt x="19395" y="9698"/>
                  </a:moveTo>
                  <a:cubicBezTo>
                    <a:pt x="19395" y="15053"/>
                    <a:pt x="15053" y="19395"/>
                    <a:pt x="9698" y="19395"/>
                  </a:cubicBezTo>
                  <a:cubicBezTo>
                    <a:pt x="4342" y="19395"/>
                    <a:pt x="0" y="15053"/>
                    <a:pt x="0" y="9698"/>
                  </a:cubicBezTo>
                  <a:cubicBezTo>
                    <a:pt x="0" y="4342"/>
                    <a:pt x="4342" y="0"/>
                    <a:pt x="9698" y="0"/>
                  </a:cubicBezTo>
                  <a:cubicBezTo>
                    <a:pt x="15053" y="0"/>
                    <a:pt x="19395" y="4342"/>
                    <a:pt x="19395" y="9698"/>
                  </a:cubicBezTo>
                  <a:close/>
                </a:path>
              </a:pathLst>
            </a:custGeom>
            <a:noFill/>
            <a:ln w="7761" cap="flat">
              <a:solidFill>
                <a:srgbClr val="011E4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7" name="Freeform: Shape 285">
              <a:extLst>
                <a:ext uri="{FF2B5EF4-FFF2-40B4-BE49-F238E27FC236}">
                  <a16:creationId xmlns:a16="http://schemas.microsoft.com/office/drawing/2014/main" id="{17A40C3D-FA68-11E0-E381-CE2EAD4B5C34}"/>
                </a:ext>
              </a:extLst>
            </p:cNvPr>
            <p:cNvSpPr/>
            <p:nvPr/>
          </p:nvSpPr>
          <p:spPr>
            <a:xfrm>
              <a:off x="3915435" y="4812320"/>
              <a:ext cx="9697" cy="64831"/>
            </a:xfrm>
            <a:custGeom>
              <a:avLst/>
              <a:gdLst>
                <a:gd name="connsiteX0" fmla="*/ 9698 w 9697"/>
                <a:gd name="connsiteY0" fmla="*/ 28699 h 64831"/>
                <a:gd name="connsiteX1" fmla="*/ 246 w 9697"/>
                <a:gd name="connsiteY1" fmla="*/ 0 h 64831"/>
                <a:gd name="connsiteX2" fmla="*/ 0 w 9697"/>
                <a:gd name="connsiteY2" fmla="*/ 0 h 64831"/>
                <a:gd name="connsiteX3" fmla="*/ 0 w 9697"/>
                <a:gd name="connsiteY3" fmla="*/ 64831 h 64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97" h="64831">
                  <a:moveTo>
                    <a:pt x="9698" y="28699"/>
                  </a:moveTo>
                  <a:lnTo>
                    <a:pt x="246" y="0"/>
                  </a:lnTo>
                  <a:lnTo>
                    <a:pt x="0" y="0"/>
                  </a:lnTo>
                  <a:lnTo>
                    <a:pt x="0" y="64831"/>
                  </a:lnTo>
                </a:path>
              </a:pathLst>
            </a:custGeom>
            <a:noFill/>
            <a:ln w="7761" cap="flat">
              <a:solidFill>
                <a:srgbClr val="011E4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8" name="Freeform: Shape 286">
              <a:extLst>
                <a:ext uri="{FF2B5EF4-FFF2-40B4-BE49-F238E27FC236}">
                  <a16:creationId xmlns:a16="http://schemas.microsoft.com/office/drawing/2014/main" id="{4FBF5A25-066E-7880-6E5B-04357B938209}"/>
                </a:ext>
              </a:extLst>
            </p:cNvPr>
            <p:cNvSpPr/>
            <p:nvPr/>
          </p:nvSpPr>
          <p:spPr>
            <a:xfrm>
              <a:off x="3761405" y="4806610"/>
              <a:ext cx="19395" cy="19395"/>
            </a:xfrm>
            <a:custGeom>
              <a:avLst/>
              <a:gdLst>
                <a:gd name="connsiteX0" fmla="*/ 19395 w 19395"/>
                <a:gd name="connsiteY0" fmla="*/ 9698 h 19395"/>
                <a:gd name="connsiteX1" fmla="*/ 9698 w 19395"/>
                <a:gd name="connsiteY1" fmla="*/ 19395 h 19395"/>
                <a:gd name="connsiteX2" fmla="*/ 0 w 19395"/>
                <a:gd name="connsiteY2" fmla="*/ 9698 h 19395"/>
                <a:gd name="connsiteX3" fmla="*/ 9698 w 19395"/>
                <a:gd name="connsiteY3" fmla="*/ 0 h 19395"/>
                <a:gd name="connsiteX4" fmla="*/ 19395 w 19395"/>
                <a:gd name="connsiteY4" fmla="*/ 9698 h 19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95" h="19395">
                  <a:moveTo>
                    <a:pt x="19395" y="9698"/>
                  </a:moveTo>
                  <a:cubicBezTo>
                    <a:pt x="19395" y="15053"/>
                    <a:pt x="15053" y="19395"/>
                    <a:pt x="9698" y="19395"/>
                  </a:cubicBezTo>
                  <a:cubicBezTo>
                    <a:pt x="4342" y="19395"/>
                    <a:pt x="0" y="15053"/>
                    <a:pt x="0" y="9698"/>
                  </a:cubicBezTo>
                  <a:cubicBezTo>
                    <a:pt x="0" y="4342"/>
                    <a:pt x="4342" y="0"/>
                    <a:pt x="9698" y="0"/>
                  </a:cubicBezTo>
                  <a:cubicBezTo>
                    <a:pt x="15053" y="0"/>
                    <a:pt x="19395" y="4342"/>
                    <a:pt x="19395" y="9698"/>
                  </a:cubicBezTo>
                  <a:close/>
                </a:path>
              </a:pathLst>
            </a:custGeom>
            <a:noFill/>
            <a:ln w="7761" cap="flat">
              <a:solidFill>
                <a:srgbClr val="011E4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9" name="Freeform: Shape 287">
              <a:extLst>
                <a:ext uri="{FF2B5EF4-FFF2-40B4-BE49-F238E27FC236}">
                  <a16:creationId xmlns:a16="http://schemas.microsoft.com/office/drawing/2014/main" id="{BE3632F4-FC52-6606-06A3-239439336774}"/>
                </a:ext>
              </a:extLst>
            </p:cNvPr>
            <p:cNvSpPr/>
            <p:nvPr/>
          </p:nvSpPr>
          <p:spPr>
            <a:xfrm>
              <a:off x="3784246" y="4816307"/>
              <a:ext cx="7827" cy="61040"/>
            </a:xfrm>
            <a:custGeom>
              <a:avLst/>
              <a:gdLst>
                <a:gd name="connsiteX0" fmla="*/ 7827 w 7827"/>
                <a:gd name="connsiteY0" fmla="*/ 0 h 61040"/>
                <a:gd name="connsiteX1" fmla="*/ 0 w 7827"/>
                <a:gd name="connsiteY1" fmla="*/ 20724 h 61040"/>
                <a:gd name="connsiteX2" fmla="*/ 0 w 7827"/>
                <a:gd name="connsiteY2" fmla="*/ 61041 h 6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27" h="61040">
                  <a:moveTo>
                    <a:pt x="7827" y="0"/>
                  </a:moveTo>
                  <a:lnTo>
                    <a:pt x="0" y="20724"/>
                  </a:lnTo>
                  <a:lnTo>
                    <a:pt x="0" y="61041"/>
                  </a:lnTo>
                </a:path>
              </a:pathLst>
            </a:custGeom>
            <a:noFill/>
            <a:ln w="7761" cap="flat">
              <a:solidFill>
                <a:srgbClr val="011E4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0" name="Freeform: Shape 288">
              <a:extLst>
                <a:ext uri="{FF2B5EF4-FFF2-40B4-BE49-F238E27FC236}">
                  <a16:creationId xmlns:a16="http://schemas.microsoft.com/office/drawing/2014/main" id="{94CC302C-AF26-01EA-9E51-93C8C6DC28EA}"/>
                </a:ext>
              </a:extLst>
            </p:cNvPr>
            <p:cNvSpPr/>
            <p:nvPr/>
          </p:nvSpPr>
          <p:spPr>
            <a:xfrm>
              <a:off x="3751806" y="4836835"/>
              <a:ext cx="6005" cy="40316"/>
            </a:xfrm>
            <a:custGeom>
              <a:avLst/>
              <a:gdLst>
                <a:gd name="connsiteX0" fmla="*/ 6006 w 6005"/>
                <a:gd name="connsiteY0" fmla="*/ 40317 h 40316"/>
                <a:gd name="connsiteX1" fmla="*/ 6006 w 6005"/>
                <a:gd name="connsiteY1" fmla="*/ 0 h 40316"/>
                <a:gd name="connsiteX2" fmla="*/ 5858 w 6005"/>
                <a:gd name="connsiteY2" fmla="*/ 0 h 40316"/>
                <a:gd name="connsiteX3" fmla="*/ 0 w 6005"/>
                <a:gd name="connsiteY3" fmla="*/ 17869 h 4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5" h="40316">
                  <a:moveTo>
                    <a:pt x="6006" y="40317"/>
                  </a:moveTo>
                  <a:lnTo>
                    <a:pt x="6006" y="0"/>
                  </a:lnTo>
                  <a:lnTo>
                    <a:pt x="5858" y="0"/>
                  </a:lnTo>
                  <a:lnTo>
                    <a:pt x="0" y="17869"/>
                  </a:lnTo>
                </a:path>
              </a:pathLst>
            </a:custGeom>
            <a:noFill/>
            <a:ln w="7761" cap="flat">
              <a:solidFill>
                <a:srgbClr val="011E4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1" name="Freeform: Shape 289">
              <a:extLst>
                <a:ext uri="{FF2B5EF4-FFF2-40B4-BE49-F238E27FC236}">
                  <a16:creationId xmlns:a16="http://schemas.microsoft.com/office/drawing/2014/main" id="{F1178B7D-974B-50D4-363F-7691ED150662}"/>
                </a:ext>
              </a:extLst>
            </p:cNvPr>
            <p:cNvSpPr/>
            <p:nvPr/>
          </p:nvSpPr>
          <p:spPr>
            <a:xfrm>
              <a:off x="3864682" y="4762404"/>
              <a:ext cx="19395" cy="19395"/>
            </a:xfrm>
            <a:custGeom>
              <a:avLst/>
              <a:gdLst>
                <a:gd name="connsiteX0" fmla="*/ 19395 w 19395"/>
                <a:gd name="connsiteY0" fmla="*/ 9698 h 19395"/>
                <a:gd name="connsiteX1" fmla="*/ 9698 w 19395"/>
                <a:gd name="connsiteY1" fmla="*/ 19395 h 19395"/>
                <a:gd name="connsiteX2" fmla="*/ 0 w 19395"/>
                <a:gd name="connsiteY2" fmla="*/ 9698 h 19395"/>
                <a:gd name="connsiteX3" fmla="*/ 9698 w 19395"/>
                <a:gd name="connsiteY3" fmla="*/ 0 h 19395"/>
                <a:gd name="connsiteX4" fmla="*/ 19395 w 19395"/>
                <a:gd name="connsiteY4" fmla="*/ 9698 h 19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95" h="19395">
                  <a:moveTo>
                    <a:pt x="19395" y="9698"/>
                  </a:moveTo>
                  <a:cubicBezTo>
                    <a:pt x="19395" y="15053"/>
                    <a:pt x="15053" y="19395"/>
                    <a:pt x="9698" y="19395"/>
                  </a:cubicBezTo>
                  <a:cubicBezTo>
                    <a:pt x="4342" y="19395"/>
                    <a:pt x="0" y="15053"/>
                    <a:pt x="0" y="9698"/>
                  </a:cubicBezTo>
                  <a:cubicBezTo>
                    <a:pt x="0" y="4342"/>
                    <a:pt x="4342" y="0"/>
                    <a:pt x="9698" y="0"/>
                  </a:cubicBezTo>
                  <a:cubicBezTo>
                    <a:pt x="15053" y="0"/>
                    <a:pt x="19395" y="4342"/>
                    <a:pt x="19395" y="9698"/>
                  </a:cubicBezTo>
                  <a:close/>
                </a:path>
              </a:pathLst>
            </a:custGeom>
            <a:noFill/>
            <a:ln w="7761" cap="flat">
              <a:solidFill>
                <a:srgbClr val="011E4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01EE2098-1D5E-D2B9-5D9B-BA09ADAF605B}"/>
              </a:ext>
            </a:extLst>
          </p:cNvPr>
          <p:cNvSpPr/>
          <p:nvPr/>
        </p:nvSpPr>
        <p:spPr>
          <a:xfrm>
            <a:off x="5043731" y="2005692"/>
            <a:ext cx="528889" cy="281012"/>
          </a:xfrm>
          <a:prstGeom prst="roundRect">
            <a:avLst>
              <a:gd name="adj" fmla="val 0"/>
            </a:avLst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1" name="Picture 1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D15EF18A-AA0E-6462-1835-1D69629059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977" y="2005692"/>
            <a:ext cx="286797" cy="287072"/>
          </a:xfrm>
          <a:prstGeom prst="rect">
            <a:avLst/>
          </a:prstGeom>
        </p:spPr>
      </p:pic>
      <p:pic>
        <p:nvPicPr>
          <p:cNvPr id="112" name="Picture 111" descr="Logo, icon&#10;&#10;Description automatically generated">
            <a:extLst>
              <a:ext uri="{FF2B5EF4-FFF2-40B4-BE49-F238E27FC236}">
                <a16:creationId xmlns:a16="http://schemas.microsoft.com/office/drawing/2014/main" id="{64F57886-6CDF-9CE5-E5D1-2507E20CFF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2423" y="2010633"/>
            <a:ext cx="262073" cy="262073"/>
          </a:xfrm>
          <a:prstGeom prst="rect">
            <a:avLst/>
          </a:prstGeom>
        </p:spPr>
      </p:pic>
      <p:cxnSp>
        <p:nvCxnSpPr>
          <p:cNvPr id="120" name="Elbow Connector 119">
            <a:extLst>
              <a:ext uri="{FF2B5EF4-FFF2-40B4-BE49-F238E27FC236}">
                <a16:creationId xmlns:a16="http://schemas.microsoft.com/office/drawing/2014/main" id="{A6261C24-6C1F-E22D-9F0F-332282C02A6C}"/>
              </a:ext>
            </a:extLst>
          </p:cNvPr>
          <p:cNvCxnSpPr>
            <a:stCxn id="110" idx="3"/>
          </p:cNvCxnSpPr>
          <p:nvPr/>
        </p:nvCxnSpPr>
        <p:spPr>
          <a:xfrm>
            <a:off x="5572620" y="2146198"/>
            <a:ext cx="54349" cy="473082"/>
          </a:xfrm>
          <a:prstGeom prst="bentConnector2">
            <a:avLst/>
          </a:prstGeom>
          <a:ln>
            <a:solidFill>
              <a:srgbClr val="6D6D6D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ounded Rectangle 120">
            <a:extLst>
              <a:ext uri="{FF2B5EF4-FFF2-40B4-BE49-F238E27FC236}">
                <a16:creationId xmlns:a16="http://schemas.microsoft.com/office/drawing/2014/main" id="{FC13B439-509E-308A-6D6E-AC689545A394}"/>
              </a:ext>
            </a:extLst>
          </p:cNvPr>
          <p:cNvSpPr/>
          <p:nvPr/>
        </p:nvSpPr>
        <p:spPr>
          <a:xfrm>
            <a:off x="5744695" y="2003029"/>
            <a:ext cx="803164" cy="281012"/>
          </a:xfrm>
          <a:prstGeom prst="roundRect">
            <a:avLst>
              <a:gd name="adj" fmla="val 0"/>
            </a:avLst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" name="Picture 12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7AE3282-380F-D0FC-3F95-FF54578C8F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695" y="2003280"/>
            <a:ext cx="286797" cy="287072"/>
          </a:xfrm>
          <a:prstGeom prst="rect">
            <a:avLst/>
          </a:prstGeom>
        </p:spPr>
      </p:pic>
      <p:pic>
        <p:nvPicPr>
          <p:cNvPr id="123" name="Picture 122" descr="Logo, icon&#10;&#10;Description automatically generated">
            <a:extLst>
              <a:ext uri="{FF2B5EF4-FFF2-40B4-BE49-F238E27FC236}">
                <a16:creationId xmlns:a16="http://schemas.microsoft.com/office/drawing/2014/main" id="{188D92A5-A6B9-286B-41DA-6FD1C481FE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3088" y="2004295"/>
            <a:ext cx="262073" cy="262073"/>
          </a:xfrm>
          <a:prstGeom prst="rect">
            <a:avLst/>
          </a:prstGeom>
        </p:spPr>
      </p:pic>
      <p:grpSp>
        <p:nvGrpSpPr>
          <p:cNvPr id="124" name="Graphic 71">
            <a:extLst>
              <a:ext uri="{FF2B5EF4-FFF2-40B4-BE49-F238E27FC236}">
                <a16:creationId xmlns:a16="http://schemas.microsoft.com/office/drawing/2014/main" id="{7F5A0F77-49F8-1578-5E37-8D8B66B40061}"/>
              </a:ext>
            </a:extLst>
          </p:cNvPr>
          <p:cNvGrpSpPr/>
          <p:nvPr/>
        </p:nvGrpSpPr>
        <p:grpSpPr>
          <a:xfrm>
            <a:off x="6276756" y="2022425"/>
            <a:ext cx="213274" cy="241077"/>
            <a:chOff x="3751806" y="4681476"/>
            <a:chExt cx="173326" cy="195921"/>
          </a:xfrm>
          <a:noFill/>
        </p:grpSpPr>
        <p:sp>
          <p:nvSpPr>
            <p:cNvPr id="125" name="Freeform: Shape 278">
              <a:extLst>
                <a:ext uri="{FF2B5EF4-FFF2-40B4-BE49-F238E27FC236}">
                  <a16:creationId xmlns:a16="http://schemas.microsoft.com/office/drawing/2014/main" id="{3A43FC2A-4E5F-8E03-E391-D246250A895C}"/>
                </a:ext>
              </a:extLst>
            </p:cNvPr>
            <p:cNvSpPr/>
            <p:nvPr/>
          </p:nvSpPr>
          <p:spPr>
            <a:xfrm>
              <a:off x="3864288" y="4806610"/>
              <a:ext cx="19395" cy="19395"/>
            </a:xfrm>
            <a:custGeom>
              <a:avLst/>
              <a:gdLst>
                <a:gd name="connsiteX0" fmla="*/ 19395 w 19395"/>
                <a:gd name="connsiteY0" fmla="*/ 9698 h 19395"/>
                <a:gd name="connsiteX1" fmla="*/ 9698 w 19395"/>
                <a:gd name="connsiteY1" fmla="*/ 19395 h 19395"/>
                <a:gd name="connsiteX2" fmla="*/ 0 w 19395"/>
                <a:gd name="connsiteY2" fmla="*/ 9698 h 19395"/>
                <a:gd name="connsiteX3" fmla="*/ 9698 w 19395"/>
                <a:gd name="connsiteY3" fmla="*/ 0 h 19395"/>
                <a:gd name="connsiteX4" fmla="*/ 19395 w 19395"/>
                <a:gd name="connsiteY4" fmla="*/ 9698 h 19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95" h="19395">
                  <a:moveTo>
                    <a:pt x="19395" y="9698"/>
                  </a:moveTo>
                  <a:cubicBezTo>
                    <a:pt x="19395" y="15053"/>
                    <a:pt x="15053" y="19395"/>
                    <a:pt x="9698" y="19395"/>
                  </a:cubicBezTo>
                  <a:cubicBezTo>
                    <a:pt x="4342" y="19395"/>
                    <a:pt x="0" y="15053"/>
                    <a:pt x="0" y="9698"/>
                  </a:cubicBezTo>
                  <a:cubicBezTo>
                    <a:pt x="0" y="4342"/>
                    <a:pt x="4342" y="0"/>
                    <a:pt x="9698" y="0"/>
                  </a:cubicBezTo>
                  <a:cubicBezTo>
                    <a:pt x="15053" y="0"/>
                    <a:pt x="19395" y="4342"/>
                    <a:pt x="19395" y="9698"/>
                  </a:cubicBezTo>
                  <a:close/>
                </a:path>
              </a:pathLst>
            </a:custGeom>
            <a:noFill/>
            <a:ln w="7761" cap="flat">
              <a:solidFill>
                <a:srgbClr val="011E4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6" name="Freeform: Shape 279">
              <a:extLst>
                <a:ext uri="{FF2B5EF4-FFF2-40B4-BE49-F238E27FC236}">
                  <a16:creationId xmlns:a16="http://schemas.microsoft.com/office/drawing/2014/main" id="{3B32F403-35AE-D2CA-9603-A7B9B02762BF}"/>
                </a:ext>
              </a:extLst>
            </p:cNvPr>
            <p:cNvSpPr/>
            <p:nvPr/>
          </p:nvSpPr>
          <p:spPr>
            <a:xfrm>
              <a:off x="3853015" y="4816307"/>
              <a:ext cx="7827" cy="61040"/>
            </a:xfrm>
            <a:custGeom>
              <a:avLst/>
              <a:gdLst>
                <a:gd name="connsiteX0" fmla="*/ 7827 w 7827"/>
                <a:gd name="connsiteY0" fmla="*/ 61041 h 61040"/>
                <a:gd name="connsiteX1" fmla="*/ 7827 w 7827"/>
                <a:gd name="connsiteY1" fmla="*/ 20724 h 61040"/>
                <a:gd name="connsiteX2" fmla="*/ 0 w 7827"/>
                <a:gd name="connsiteY2" fmla="*/ 0 h 6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27" h="61040">
                  <a:moveTo>
                    <a:pt x="7827" y="61041"/>
                  </a:moveTo>
                  <a:lnTo>
                    <a:pt x="7827" y="20724"/>
                  </a:lnTo>
                  <a:lnTo>
                    <a:pt x="0" y="0"/>
                  </a:lnTo>
                </a:path>
              </a:pathLst>
            </a:custGeom>
            <a:noFill/>
            <a:ln w="7761" cap="flat">
              <a:solidFill>
                <a:srgbClr val="011E4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7" name="Freeform: Shape 280">
              <a:extLst>
                <a:ext uri="{FF2B5EF4-FFF2-40B4-BE49-F238E27FC236}">
                  <a16:creationId xmlns:a16="http://schemas.microsoft.com/office/drawing/2014/main" id="{F48E384E-AE8D-F0C7-C102-8178012C400D}"/>
                </a:ext>
              </a:extLst>
            </p:cNvPr>
            <p:cNvSpPr/>
            <p:nvPr/>
          </p:nvSpPr>
          <p:spPr>
            <a:xfrm rot="-4846898">
              <a:off x="3812471" y="4727505"/>
              <a:ext cx="20183" cy="20183"/>
            </a:xfrm>
            <a:custGeom>
              <a:avLst/>
              <a:gdLst>
                <a:gd name="connsiteX0" fmla="*/ 20183 w 20183"/>
                <a:gd name="connsiteY0" fmla="*/ 10092 h 20183"/>
                <a:gd name="connsiteX1" fmla="*/ 10092 w 20183"/>
                <a:gd name="connsiteY1" fmla="*/ 20183 h 20183"/>
                <a:gd name="connsiteX2" fmla="*/ 0 w 20183"/>
                <a:gd name="connsiteY2" fmla="*/ 10092 h 20183"/>
                <a:gd name="connsiteX3" fmla="*/ 10092 w 20183"/>
                <a:gd name="connsiteY3" fmla="*/ 0 h 20183"/>
                <a:gd name="connsiteX4" fmla="*/ 20183 w 20183"/>
                <a:gd name="connsiteY4" fmla="*/ 10092 h 20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83" h="20183">
                  <a:moveTo>
                    <a:pt x="20183" y="10092"/>
                  </a:moveTo>
                  <a:cubicBezTo>
                    <a:pt x="20183" y="15665"/>
                    <a:pt x="15665" y="20183"/>
                    <a:pt x="10092" y="20183"/>
                  </a:cubicBezTo>
                  <a:cubicBezTo>
                    <a:pt x="4518" y="20183"/>
                    <a:pt x="0" y="15665"/>
                    <a:pt x="0" y="10092"/>
                  </a:cubicBezTo>
                  <a:cubicBezTo>
                    <a:pt x="0" y="4518"/>
                    <a:pt x="4518" y="0"/>
                    <a:pt x="10092" y="0"/>
                  </a:cubicBezTo>
                  <a:cubicBezTo>
                    <a:pt x="15665" y="0"/>
                    <a:pt x="20183" y="4518"/>
                    <a:pt x="20183" y="10092"/>
                  </a:cubicBezTo>
                  <a:close/>
                </a:path>
              </a:pathLst>
            </a:custGeom>
            <a:noFill/>
            <a:ln w="7761" cap="flat">
              <a:solidFill>
                <a:srgbClr val="011E4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28" name="Graphic 71">
              <a:extLst>
                <a:ext uri="{FF2B5EF4-FFF2-40B4-BE49-F238E27FC236}">
                  <a16:creationId xmlns:a16="http://schemas.microsoft.com/office/drawing/2014/main" id="{8A2E0A95-CC97-5FEA-E14F-4A17DA992CFF}"/>
                </a:ext>
              </a:extLst>
            </p:cNvPr>
            <p:cNvGrpSpPr/>
            <p:nvPr/>
          </p:nvGrpSpPr>
          <p:grpSpPr>
            <a:xfrm>
              <a:off x="3793993" y="4759254"/>
              <a:ext cx="57102" cy="118143"/>
              <a:chOff x="3793993" y="4759254"/>
              <a:chExt cx="57102" cy="118143"/>
            </a:xfrm>
            <a:noFill/>
          </p:grpSpPr>
          <p:sp>
            <p:nvSpPr>
              <p:cNvPr id="137" name="Freeform: Shape 290">
                <a:extLst>
                  <a:ext uri="{FF2B5EF4-FFF2-40B4-BE49-F238E27FC236}">
                    <a16:creationId xmlns:a16="http://schemas.microsoft.com/office/drawing/2014/main" id="{A74611DB-06C2-FA16-18BE-A983791F6AAB}"/>
                  </a:ext>
                </a:extLst>
              </p:cNvPr>
              <p:cNvSpPr/>
              <p:nvPr/>
            </p:nvSpPr>
            <p:spPr>
              <a:xfrm>
                <a:off x="3833472" y="4759254"/>
                <a:ext cx="17623" cy="118143"/>
              </a:xfrm>
              <a:custGeom>
                <a:avLst/>
                <a:gdLst>
                  <a:gd name="connsiteX0" fmla="*/ 17623 w 17623"/>
                  <a:gd name="connsiteY0" fmla="*/ 52328 h 118143"/>
                  <a:gd name="connsiteX1" fmla="*/ 394 w 17623"/>
                  <a:gd name="connsiteY1" fmla="*/ 0 h 118143"/>
                  <a:gd name="connsiteX2" fmla="*/ 0 w 17623"/>
                  <a:gd name="connsiteY2" fmla="*/ 0 h 118143"/>
                  <a:gd name="connsiteX3" fmla="*/ 49 w 17623"/>
                  <a:gd name="connsiteY3" fmla="*/ 118144 h 118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3" h="118143">
                    <a:moveTo>
                      <a:pt x="17623" y="52328"/>
                    </a:moveTo>
                    <a:lnTo>
                      <a:pt x="394" y="0"/>
                    </a:lnTo>
                    <a:lnTo>
                      <a:pt x="0" y="0"/>
                    </a:lnTo>
                    <a:lnTo>
                      <a:pt x="49" y="118144"/>
                    </a:lnTo>
                  </a:path>
                </a:pathLst>
              </a:custGeom>
              <a:noFill/>
              <a:ln w="7761" cap="flat">
                <a:solidFill>
                  <a:srgbClr val="011E4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8" name="Freeform: Shape 291">
                <a:extLst>
                  <a:ext uri="{FF2B5EF4-FFF2-40B4-BE49-F238E27FC236}">
                    <a16:creationId xmlns:a16="http://schemas.microsoft.com/office/drawing/2014/main" id="{D0071853-D1EB-4417-BDDB-5FC3E36D1BDD}"/>
                  </a:ext>
                </a:extLst>
              </p:cNvPr>
              <p:cNvSpPr/>
              <p:nvPr/>
            </p:nvSpPr>
            <p:spPr>
              <a:xfrm>
                <a:off x="3793993" y="4759254"/>
                <a:ext cx="17623" cy="118143"/>
              </a:xfrm>
              <a:custGeom>
                <a:avLst/>
                <a:gdLst>
                  <a:gd name="connsiteX0" fmla="*/ 0 w 17623"/>
                  <a:gd name="connsiteY0" fmla="*/ 52328 h 118143"/>
                  <a:gd name="connsiteX1" fmla="*/ 17229 w 17623"/>
                  <a:gd name="connsiteY1" fmla="*/ 0 h 118143"/>
                  <a:gd name="connsiteX2" fmla="*/ 17623 w 17623"/>
                  <a:gd name="connsiteY2" fmla="*/ 0 h 118143"/>
                  <a:gd name="connsiteX3" fmla="*/ 17623 w 17623"/>
                  <a:gd name="connsiteY3" fmla="*/ 118144 h 118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3" h="118143">
                    <a:moveTo>
                      <a:pt x="0" y="52328"/>
                    </a:moveTo>
                    <a:lnTo>
                      <a:pt x="17229" y="0"/>
                    </a:lnTo>
                    <a:lnTo>
                      <a:pt x="17623" y="0"/>
                    </a:lnTo>
                    <a:lnTo>
                      <a:pt x="17623" y="118144"/>
                    </a:lnTo>
                  </a:path>
                </a:pathLst>
              </a:custGeom>
              <a:noFill/>
              <a:ln w="7761" cap="flat">
                <a:solidFill>
                  <a:srgbClr val="011E4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29" name="Freeform: Shape 282">
              <a:extLst>
                <a:ext uri="{FF2B5EF4-FFF2-40B4-BE49-F238E27FC236}">
                  <a16:creationId xmlns:a16="http://schemas.microsoft.com/office/drawing/2014/main" id="{E9DC426D-AC74-A2DE-FD15-AFE815DD33C5}"/>
                </a:ext>
              </a:extLst>
            </p:cNvPr>
            <p:cNvSpPr/>
            <p:nvPr/>
          </p:nvSpPr>
          <p:spPr>
            <a:xfrm>
              <a:off x="3887277" y="4836835"/>
              <a:ext cx="6005" cy="40316"/>
            </a:xfrm>
            <a:custGeom>
              <a:avLst/>
              <a:gdLst>
                <a:gd name="connsiteX0" fmla="*/ 6006 w 6005"/>
                <a:gd name="connsiteY0" fmla="*/ 17869 h 40316"/>
                <a:gd name="connsiteX1" fmla="*/ 148 w 6005"/>
                <a:gd name="connsiteY1" fmla="*/ 0 h 40316"/>
                <a:gd name="connsiteX2" fmla="*/ 0 w 6005"/>
                <a:gd name="connsiteY2" fmla="*/ 0 h 40316"/>
                <a:gd name="connsiteX3" fmla="*/ 0 w 6005"/>
                <a:gd name="connsiteY3" fmla="*/ 40317 h 4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5" h="40316">
                  <a:moveTo>
                    <a:pt x="6006" y="17869"/>
                  </a:moveTo>
                  <a:lnTo>
                    <a:pt x="148" y="0"/>
                  </a:lnTo>
                  <a:lnTo>
                    <a:pt x="0" y="0"/>
                  </a:lnTo>
                  <a:lnTo>
                    <a:pt x="0" y="40317"/>
                  </a:lnTo>
                </a:path>
              </a:pathLst>
            </a:custGeom>
            <a:noFill/>
            <a:ln w="7761" cap="flat">
              <a:solidFill>
                <a:srgbClr val="011E4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0" name="Freeform: Shape 283">
              <a:extLst>
                <a:ext uri="{FF2B5EF4-FFF2-40B4-BE49-F238E27FC236}">
                  <a16:creationId xmlns:a16="http://schemas.microsoft.com/office/drawing/2014/main" id="{D97A4094-E4CF-2091-AC50-4B950DA418DF}"/>
                </a:ext>
              </a:extLst>
            </p:cNvPr>
            <p:cNvSpPr/>
            <p:nvPr/>
          </p:nvSpPr>
          <p:spPr>
            <a:xfrm>
              <a:off x="3775385" y="4681476"/>
              <a:ext cx="118143" cy="20428"/>
            </a:xfrm>
            <a:custGeom>
              <a:avLst/>
              <a:gdLst>
                <a:gd name="connsiteX0" fmla="*/ 118144 w 118143"/>
                <a:gd name="connsiteY0" fmla="*/ 20429 h 20428"/>
                <a:gd name="connsiteX1" fmla="*/ 59072 w 118143"/>
                <a:gd name="connsiteY1" fmla="*/ 0 h 20428"/>
                <a:gd name="connsiteX2" fmla="*/ 0 w 118143"/>
                <a:gd name="connsiteY2" fmla="*/ 20429 h 2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143" h="20428">
                  <a:moveTo>
                    <a:pt x="118144" y="20429"/>
                  </a:moveTo>
                  <a:cubicBezTo>
                    <a:pt x="101899" y="7630"/>
                    <a:pt x="81371" y="0"/>
                    <a:pt x="59072" y="0"/>
                  </a:cubicBezTo>
                  <a:cubicBezTo>
                    <a:pt x="36772" y="0"/>
                    <a:pt x="16245" y="7630"/>
                    <a:pt x="0" y="20429"/>
                  </a:cubicBezTo>
                </a:path>
              </a:pathLst>
            </a:custGeom>
            <a:noFill/>
            <a:ln w="7761" cap="flat">
              <a:solidFill>
                <a:srgbClr val="F5333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1" name="Freeform: Shape 284">
              <a:extLst>
                <a:ext uri="{FF2B5EF4-FFF2-40B4-BE49-F238E27FC236}">
                  <a16:creationId xmlns:a16="http://schemas.microsoft.com/office/drawing/2014/main" id="{E592D947-AD8B-0869-D75D-9F7D1609448F}"/>
                </a:ext>
              </a:extLst>
            </p:cNvPr>
            <p:cNvSpPr/>
            <p:nvPr/>
          </p:nvSpPr>
          <p:spPr>
            <a:xfrm>
              <a:off x="3896138" y="4781307"/>
              <a:ext cx="19395" cy="19395"/>
            </a:xfrm>
            <a:custGeom>
              <a:avLst/>
              <a:gdLst>
                <a:gd name="connsiteX0" fmla="*/ 19395 w 19395"/>
                <a:gd name="connsiteY0" fmla="*/ 9698 h 19395"/>
                <a:gd name="connsiteX1" fmla="*/ 9698 w 19395"/>
                <a:gd name="connsiteY1" fmla="*/ 19395 h 19395"/>
                <a:gd name="connsiteX2" fmla="*/ 0 w 19395"/>
                <a:gd name="connsiteY2" fmla="*/ 9698 h 19395"/>
                <a:gd name="connsiteX3" fmla="*/ 9698 w 19395"/>
                <a:gd name="connsiteY3" fmla="*/ 0 h 19395"/>
                <a:gd name="connsiteX4" fmla="*/ 19395 w 19395"/>
                <a:gd name="connsiteY4" fmla="*/ 9698 h 19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95" h="19395">
                  <a:moveTo>
                    <a:pt x="19395" y="9698"/>
                  </a:moveTo>
                  <a:cubicBezTo>
                    <a:pt x="19395" y="15053"/>
                    <a:pt x="15053" y="19395"/>
                    <a:pt x="9698" y="19395"/>
                  </a:cubicBezTo>
                  <a:cubicBezTo>
                    <a:pt x="4342" y="19395"/>
                    <a:pt x="0" y="15053"/>
                    <a:pt x="0" y="9698"/>
                  </a:cubicBezTo>
                  <a:cubicBezTo>
                    <a:pt x="0" y="4342"/>
                    <a:pt x="4342" y="0"/>
                    <a:pt x="9698" y="0"/>
                  </a:cubicBezTo>
                  <a:cubicBezTo>
                    <a:pt x="15053" y="0"/>
                    <a:pt x="19395" y="4342"/>
                    <a:pt x="19395" y="9698"/>
                  </a:cubicBezTo>
                  <a:close/>
                </a:path>
              </a:pathLst>
            </a:custGeom>
            <a:noFill/>
            <a:ln w="7761" cap="flat">
              <a:solidFill>
                <a:srgbClr val="011E4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2" name="Freeform: Shape 285">
              <a:extLst>
                <a:ext uri="{FF2B5EF4-FFF2-40B4-BE49-F238E27FC236}">
                  <a16:creationId xmlns:a16="http://schemas.microsoft.com/office/drawing/2014/main" id="{B25D99F5-9F62-0A80-45FF-95B542167596}"/>
                </a:ext>
              </a:extLst>
            </p:cNvPr>
            <p:cNvSpPr/>
            <p:nvPr/>
          </p:nvSpPr>
          <p:spPr>
            <a:xfrm>
              <a:off x="3915435" y="4812320"/>
              <a:ext cx="9697" cy="64831"/>
            </a:xfrm>
            <a:custGeom>
              <a:avLst/>
              <a:gdLst>
                <a:gd name="connsiteX0" fmla="*/ 9698 w 9697"/>
                <a:gd name="connsiteY0" fmla="*/ 28699 h 64831"/>
                <a:gd name="connsiteX1" fmla="*/ 246 w 9697"/>
                <a:gd name="connsiteY1" fmla="*/ 0 h 64831"/>
                <a:gd name="connsiteX2" fmla="*/ 0 w 9697"/>
                <a:gd name="connsiteY2" fmla="*/ 0 h 64831"/>
                <a:gd name="connsiteX3" fmla="*/ 0 w 9697"/>
                <a:gd name="connsiteY3" fmla="*/ 64831 h 64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97" h="64831">
                  <a:moveTo>
                    <a:pt x="9698" y="28699"/>
                  </a:moveTo>
                  <a:lnTo>
                    <a:pt x="246" y="0"/>
                  </a:lnTo>
                  <a:lnTo>
                    <a:pt x="0" y="0"/>
                  </a:lnTo>
                  <a:lnTo>
                    <a:pt x="0" y="64831"/>
                  </a:lnTo>
                </a:path>
              </a:pathLst>
            </a:custGeom>
            <a:noFill/>
            <a:ln w="7761" cap="flat">
              <a:solidFill>
                <a:srgbClr val="011E4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3" name="Freeform: Shape 286">
              <a:extLst>
                <a:ext uri="{FF2B5EF4-FFF2-40B4-BE49-F238E27FC236}">
                  <a16:creationId xmlns:a16="http://schemas.microsoft.com/office/drawing/2014/main" id="{F6554E4D-394D-3A7C-2EF8-113E03430A64}"/>
                </a:ext>
              </a:extLst>
            </p:cNvPr>
            <p:cNvSpPr/>
            <p:nvPr/>
          </p:nvSpPr>
          <p:spPr>
            <a:xfrm>
              <a:off x="3761405" y="4806610"/>
              <a:ext cx="19395" cy="19395"/>
            </a:xfrm>
            <a:custGeom>
              <a:avLst/>
              <a:gdLst>
                <a:gd name="connsiteX0" fmla="*/ 19395 w 19395"/>
                <a:gd name="connsiteY0" fmla="*/ 9698 h 19395"/>
                <a:gd name="connsiteX1" fmla="*/ 9698 w 19395"/>
                <a:gd name="connsiteY1" fmla="*/ 19395 h 19395"/>
                <a:gd name="connsiteX2" fmla="*/ 0 w 19395"/>
                <a:gd name="connsiteY2" fmla="*/ 9698 h 19395"/>
                <a:gd name="connsiteX3" fmla="*/ 9698 w 19395"/>
                <a:gd name="connsiteY3" fmla="*/ 0 h 19395"/>
                <a:gd name="connsiteX4" fmla="*/ 19395 w 19395"/>
                <a:gd name="connsiteY4" fmla="*/ 9698 h 19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95" h="19395">
                  <a:moveTo>
                    <a:pt x="19395" y="9698"/>
                  </a:moveTo>
                  <a:cubicBezTo>
                    <a:pt x="19395" y="15053"/>
                    <a:pt x="15053" y="19395"/>
                    <a:pt x="9698" y="19395"/>
                  </a:cubicBezTo>
                  <a:cubicBezTo>
                    <a:pt x="4342" y="19395"/>
                    <a:pt x="0" y="15053"/>
                    <a:pt x="0" y="9698"/>
                  </a:cubicBezTo>
                  <a:cubicBezTo>
                    <a:pt x="0" y="4342"/>
                    <a:pt x="4342" y="0"/>
                    <a:pt x="9698" y="0"/>
                  </a:cubicBezTo>
                  <a:cubicBezTo>
                    <a:pt x="15053" y="0"/>
                    <a:pt x="19395" y="4342"/>
                    <a:pt x="19395" y="9698"/>
                  </a:cubicBezTo>
                  <a:close/>
                </a:path>
              </a:pathLst>
            </a:custGeom>
            <a:noFill/>
            <a:ln w="7761" cap="flat">
              <a:solidFill>
                <a:srgbClr val="011E4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4" name="Freeform: Shape 287">
              <a:extLst>
                <a:ext uri="{FF2B5EF4-FFF2-40B4-BE49-F238E27FC236}">
                  <a16:creationId xmlns:a16="http://schemas.microsoft.com/office/drawing/2014/main" id="{D214F265-829B-08C4-6DEB-ADF5970E59F4}"/>
                </a:ext>
              </a:extLst>
            </p:cNvPr>
            <p:cNvSpPr/>
            <p:nvPr/>
          </p:nvSpPr>
          <p:spPr>
            <a:xfrm>
              <a:off x="3784246" y="4816307"/>
              <a:ext cx="7827" cy="61040"/>
            </a:xfrm>
            <a:custGeom>
              <a:avLst/>
              <a:gdLst>
                <a:gd name="connsiteX0" fmla="*/ 7827 w 7827"/>
                <a:gd name="connsiteY0" fmla="*/ 0 h 61040"/>
                <a:gd name="connsiteX1" fmla="*/ 0 w 7827"/>
                <a:gd name="connsiteY1" fmla="*/ 20724 h 61040"/>
                <a:gd name="connsiteX2" fmla="*/ 0 w 7827"/>
                <a:gd name="connsiteY2" fmla="*/ 61041 h 6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27" h="61040">
                  <a:moveTo>
                    <a:pt x="7827" y="0"/>
                  </a:moveTo>
                  <a:lnTo>
                    <a:pt x="0" y="20724"/>
                  </a:lnTo>
                  <a:lnTo>
                    <a:pt x="0" y="61041"/>
                  </a:lnTo>
                </a:path>
              </a:pathLst>
            </a:custGeom>
            <a:noFill/>
            <a:ln w="7761" cap="flat">
              <a:solidFill>
                <a:srgbClr val="011E4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5" name="Freeform: Shape 288">
              <a:extLst>
                <a:ext uri="{FF2B5EF4-FFF2-40B4-BE49-F238E27FC236}">
                  <a16:creationId xmlns:a16="http://schemas.microsoft.com/office/drawing/2014/main" id="{A7713A83-28D6-7ACB-E5A9-1F13AA0BD2EE}"/>
                </a:ext>
              </a:extLst>
            </p:cNvPr>
            <p:cNvSpPr/>
            <p:nvPr/>
          </p:nvSpPr>
          <p:spPr>
            <a:xfrm>
              <a:off x="3751806" y="4836835"/>
              <a:ext cx="6005" cy="40316"/>
            </a:xfrm>
            <a:custGeom>
              <a:avLst/>
              <a:gdLst>
                <a:gd name="connsiteX0" fmla="*/ 6006 w 6005"/>
                <a:gd name="connsiteY0" fmla="*/ 40317 h 40316"/>
                <a:gd name="connsiteX1" fmla="*/ 6006 w 6005"/>
                <a:gd name="connsiteY1" fmla="*/ 0 h 40316"/>
                <a:gd name="connsiteX2" fmla="*/ 5858 w 6005"/>
                <a:gd name="connsiteY2" fmla="*/ 0 h 40316"/>
                <a:gd name="connsiteX3" fmla="*/ 0 w 6005"/>
                <a:gd name="connsiteY3" fmla="*/ 17869 h 4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5" h="40316">
                  <a:moveTo>
                    <a:pt x="6006" y="40317"/>
                  </a:moveTo>
                  <a:lnTo>
                    <a:pt x="6006" y="0"/>
                  </a:lnTo>
                  <a:lnTo>
                    <a:pt x="5858" y="0"/>
                  </a:lnTo>
                  <a:lnTo>
                    <a:pt x="0" y="17869"/>
                  </a:lnTo>
                </a:path>
              </a:pathLst>
            </a:custGeom>
            <a:noFill/>
            <a:ln w="7761" cap="flat">
              <a:solidFill>
                <a:srgbClr val="011E4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6" name="Freeform: Shape 289">
              <a:extLst>
                <a:ext uri="{FF2B5EF4-FFF2-40B4-BE49-F238E27FC236}">
                  <a16:creationId xmlns:a16="http://schemas.microsoft.com/office/drawing/2014/main" id="{0F8C3A34-3594-1B6E-7C7D-2AC53E2A6742}"/>
                </a:ext>
              </a:extLst>
            </p:cNvPr>
            <p:cNvSpPr/>
            <p:nvPr/>
          </p:nvSpPr>
          <p:spPr>
            <a:xfrm>
              <a:off x="3864682" y="4762404"/>
              <a:ext cx="19395" cy="19395"/>
            </a:xfrm>
            <a:custGeom>
              <a:avLst/>
              <a:gdLst>
                <a:gd name="connsiteX0" fmla="*/ 19395 w 19395"/>
                <a:gd name="connsiteY0" fmla="*/ 9698 h 19395"/>
                <a:gd name="connsiteX1" fmla="*/ 9698 w 19395"/>
                <a:gd name="connsiteY1" fmla="*/ 19395 h 19395"/>
                <a:gd name="connsiteX2" fmla="*/ 0 w 19395"/>
                <a:gd name="connsiteY2" fmla="*/ 9698 h 19395"/>
                <a:gd name="connsiteX3" fmla="*/ 9698 w 19395"/>
                <a:gd name="connsiteY3" fmla="*/ 0 h 19395"/>
                <a:gd name="connsiteX4" fmla="*/ 19395 w 19395"/>
                <a:gd name="connsiteY4" fmla="*/ 9698 h 19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95" h="19395">
                  <a:moveTo>
                    <a:pt x="19395" y="9698"/>
                  </a:moveTo>
                  <a:cubicBezTo>
                    <a:pt x="19395" y="15053"/>
                    <a:pt x="15053" y="19395"/>
                    <a:pt x="9698" y="19395"/>
                  </a:cubicBezTo>
                  <a:cubicBezTo>
                    <a:pt x="4342" y="19395"/>
                    <a:pt x="0" y="15053"/>
                    <a:pt x="0" y="9698"/>
                  </a:cubicBezTo>
                  <a:cubicBezTo>
                    <a:pt x="0" y="4342"/>
                    <a:pt x="4342" y="0"/>
                    <a:pt x="9698" y="0"/>
                  </a:cubicBezTo>
                  <a:cubicBezTo>
                    <a:pt x="15053" y="0"/>
                    <a:pt x="19395" y="4342"/>
                    <a:pt x="19395" y="9698"/>
                  </a:cubicBezTo>
                  <a:close/>
                </a:path>
              </a:pathLst>
            </a:custGeom>
            <a:noFill/>
            <a:ln w="7761" cap="flat">
              <a:solidFill>
                <a:srgbClr val="011E4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8F070331-E63E-F875-0454-94A55C3106CF}"/>
              </a:ext>
            </a:extLst>
          </p:cNvPr>
          <p:cNvCxnSpPr>
            <a:stCxn id="121" idx="2"/>
          </p:cNvCxnSpPr>
          <p:nvPr/>
        </p:nvCxnSpPr>
        <p:spPr>
          <a:xfrm>
            <a:off x="6146277" y="2284041"/>
            <a:ext cx="8258" cy="878548"/>
          </a:xfrm>
          <a:prstGeom prst="line">
            <a:avLst/>
          </a:prstGeom>
          <a:ln>
            <a:solidFill>
              <a:srgbClr val="6D6D6D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ounded Rectangle 140">
            <a:extLst>
              <a:ext uri="{FF2B5EF4-FFF2-40B4-BE49-F238E27FC236}">
                <a16:creationId xmlns:a16="http://schemas.microsoft.com/office/drawing/2014/main" id="{F2016AE1-A5B4-0078-980E-F7132CDF5473}"/>
              </a:ext>
            </a:extLst>
          </p:cNvPr>
          <p:cNvSpPr/>
          <p:nvPr/>
        </p:nvSpPr>
        <p:spPr>
          <a:xfrm>
            <a:off x="7330101" y="2103634"/>
            <a:ext cx="528889" cy="281012"/>
          </a:xfrm>
          <a:prstGeom prst="roundRect">
            <a:avLst>
              <a:gd name="adj" fmla="val 0"/>
            </a:avLst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2" name="Picture 14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50363BB-0F26-3862-847C-4380A0EA58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347" y="2103634"/>
            <a:ext cx="286797" cy="287072"/>
          </a:xfrm>
          <a:prstGeom prst="rect">
            <a:avLst/>
          </a:prstGeom>
        </p:spPr>
      </p:pic>
      <p:pic>
        <p:nvPicPr>
          <p:cNvPr id="143" name="Picture 142" descr="Logo, icon&#10;&#10;Description automatically generated">
            <a:extLst>
              <a:ext uri="{FF2B5EF4-FFF2-40B4-BE49-F238E27FC236}">
                <a16:creationId xmlns:a16="http://schemas.microsoft.com/office/drawing/2014/main" id="{4DE4DF2B-1DCB-4CCC-5F9F-B5C7B1C2CA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8793" y="2108575"/>
            <a:ext cx="262073" cy="262073"/>
          </a:xfrm>
          <a:prstGeom prst="rect">
            <a:avLst/>
          </a:prstGeom>
        </p:spPr>
      </p:pic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BAD207BA-C5CF-0DC1-8CD1-1A0AD0ED5D7C}"/>
              </a:ext>
            </a:extLst>
          </p:cNvPr>
          <p:cNvCxnSpPr>
            <a:cxnSpLocks/>
          </p:cNvCxnSpPr>
          <p:nvPr/>
        </p:nvCxnSpPr>
        <p:spPr>
          <a:xfrm>
            <a:off x="7590416" y="2384626"/>
            <a:ext cx="0" cy="461432"/>
          </a:xfrm>
          <a:prstGeom prst="line">
            <a:avLst/>
          </a:prstGeom>
          <a:ln>
            <a:solidFill>
              <a:srgbClr val="6D6D6D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Rounded Rectangle 161">
            <a:extLst>
              <a:ext uri="{FF2B5EF4-FFF2-40B4-BE49-F238E27FC236}">
                <a16:creationId xmlns:a16="http://schemas.microsoft.com/office/drawing/2014/main" id="{F96E6FC1-7ABD-ED07-ACD0-DC05A6858478}"/>
              </a:ext>
            </a:extLst>
          </p:cNvPr>
          <p:cNvSpPr/>
          <p:nvPr/>
        </p:nvSpPr>
        <p:spPr>
          <a:xfrm>
            <a:off x="7223553" y="3453058"/>
            <a:ext cx="803164" cy="281012"/>
          </a:xfrm>
          <a:prstGeom prst="roundRect">
            <a:avLst>
              <a:gd name="adj" fmla="val 0"/>
            </a:avLst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" name="Picture 16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2C93A96-6181-3A73-D7D9-BF660584FF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553" y="3453309"/>
            <a:ext cx="286797" cy="287072"/>
          </a:xfrm>
          <a:prstGeom prst="rect">
            <a:avLst/>
          </a:prstGeom>
        </p:spPr>
      </p:pic>
      <p:pic>
        <p:nvPicPr>
          <p:cNvPr id="164" name="Picture 163" descr="Logo, icon&#10;&#10;Description automatically generated">
            <a:extLst>
              <a:ext uri="{FF2B5EF4-FFF2-40B4-BE49-F238E27FC236}">
                <a16:creationId xmlns:a16="http://schemas.microsoft.com/office/drawing/2014/main" id="{4ED5E105-044C-8F48-633B-58D53D3144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1429" y="3453309"/>
            <a:ext cx="262073" cy="262073"/>
          </a:xfrm>
          <a:prstGeom prst="rect">
            <a:avLst/>
          </a:prstGeom>
        </p:spPr>
      </p:pic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3D794942-0A09-D610-F5B2-7F4240A7771B}"/>
              </a:ext>
            </a:extLst>
          </p:cNvPr>
          <p:cNvCxnSpPr>
            <a:cxnSpLocks/>
            <a:endCxn id="163" idx="1"/>
          </p:cNvCxnSpPr>
          <p:nvPr/>
        </p:nvCxnSpPr>
        <p:spPr>
          <a:xfrm>
            <a:off x="7223553" y="359684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7202BD26-7F19-A7EA-9951-12D20828ABF8}"/>
              </a:ext>
            </a:extLst>
          </p:cNvPr>
          <p:cNvCxnSpPr>
            <a:cxnSpLocks/>
          </p:cNvCxnSpPr>
          <p:nvPr/>
        </p:nvCxnSpPr>
        <p:spPr>
          <a:xfrm flipH="1">
            <a:off x="6882713" y="3602332"/>
            <a:ext cx="340840" cy="0"/>
          </a:xfrm>
          <a:prstGeom prst="line">
            <a:avLst/>
          </a:prstGeom>
          <a:ln>
            <a:solidFill>
              <a:srgbClr val="6D6D6D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Rounded Rectangle 174">
            <a:extLst>
              <a:ext uri="{FF2B5EF4-FFF2-40B4-BE49-F238E27FC236}">
                <a16:creationId xmlns:a16="http://schemas.microsoft.com/office/drawing/2014/main" id="{C4F57070-4E97-E3CD-FF90-2B0F6F04DE04}"/>
              </a:ext>
            </a:extLst>
          </p:cNvPr>
          <p:cNvSpPr/>
          <p:nvPr/>
        </p:nvSpPr>
        <p:spPr>
          <a:xfrm>
            <a:off x="5461614" y="4048675"/>
            <a:ext cx="1102074" cy="281012"/>
          </a:xfrm>
          <a:prstGeom prst="roundRect">
            <a:avLst>
              <a:gd name="adj" fmla="val 0"/>
            </a:avLst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6" name="Picture 175" descr="Logo, icon&#10;&#10;Description automatically generated">
            <a:extLst>
              <a:ext uri="{FF2B5EF4-FFF2-40B4-BE49-F238E27FC236}">
                <a16:creationId xmlns:a16="http://schemas.microsoft.com/office/drawing/2014/main" id="{644BDC8B-CE66-ECDF-12D4-D60CE3E3B7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7494" y="4048675"/>
            <a:ext cx="262073" cy="262073"/>
          </a:xfrm>
          <a:prstGeom prst="rect">
            <a:avLst/>
          </a:prstGeom>
        </p:spPr>
      </p:pic>
      <p:pic>
        <p:nvPicPr>
          <p:cNvPr id="177" name="Picture 17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5420B9D-0356-BF6E-45C1-55CEFF275E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242" y="4036175"/>
            <a:ext cx="286797" cy="287072"/>
          </a:xfrm>
          <a:prstGeom prst="rect">
            <a:avLst/>
          </a:prstGeom>
        </p:spPr>
      </p:pic>
      <p:pic>
        <p:nvPicPr>
          <p:cNvPr id="179" name="Picture 178" descr="Logo&#10;&#10;Description automatically generated">
            <a:extLst>
              <a:ext uri="{FF2B5EF4-FFF2-40B4-BE49-F238E27FC236}">
                <a16:creationId xmlns:a16="http://schemas.microsoft.com/office/drawing/2014/main" id="{F8029526-5652-F5BB-2E1B-A44769334E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731" y="4049900"/>
            <a:ext cx="274320" cy="274320"/>
          </a:xfrm>
          <a:prstGeom prst="rect">
            <a:avLst/>
          </a:prstGeom>
        </p:spPr>
      </p:pic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135C1B88-6D12-3E52-B3E6-81BE85C9E4B6}"/>
              </a:ext>
            </a:extLst>
          </p:cNvPr>
          <p:cNvCxnSpPr>
            <a:cxnSpLocks/>
            <a:endCxn id="177" idx="0"/>
          </p:cNvCxnSpPr>
          <p:nvPr/>
        </p:nvCxnSpPr>
        <p:spPr>
          <a:xfrm>
            <a:off x="5686076" y="3783315"/>
            <a:ext cx="6565" cy="252860"/>
          </a:xfrm>
          <a:prstGeom prst="line">
            <a:avLst/>
          </a:prstGeom>
          <a:ln>
            <a:solidFill>
              <a:srgbClr val="6D6D6D"/>
            </a:solidFill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Rounded Rectangle 181">
            <a:extLst>
              <a:ext uri="{FF2B5EF4-FFF2-40B4-BE49-F238E27FC236}">
                <a16:creationId xmlns:a16="http://schemas.microsoft.com/office/drawing/2014/main" id="{E7254011-B1DE-8ABB-4F87-D462B1D3F2D6}"/>
              </a:ext>
            </a:extLst>
          </p:cNvPr>
          <p:cNvSpPr/>
          <p:nvPr/>
        </p:nvSpPr>
        <p:spPr>
          <a:xfrm>
            <a:off x="4874539" y="4042615"/>
            <a:ext cx="528889" cy="281012"/>
          </a:xfrm>
          <a:prstGeom prst="roundRect">
            <a:avLst>
              <a:gd name="adj" fmla="val 0"/>
            </a:avLst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3" name="Picture 18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D9534EDD-7A64-6A5A-D2D7-3BF502FDF9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785" y="4042615"/>
            <a:ext cx="286797" cy="287072"/>
          </a:xfrm>
          <a:prstGeom prst="rect">
            <a:avLst/>
          </a:prstGeom>
        </p:spPr>
      </p:pic>
      <p:pic>
        <p:nvPicPr>
          <p:cNvPr id="184" name="Picture 183" descr="Logo, icon&#10;&#10;Description automatically generated">
            <a:extLst>
              <a:ext uri="{FF2B5EF4-FFF2-40B4-BE49-F238E27FC236}">
                <a16:creationId xmlns:a16="http://schemas.microsoft.com/office/drawing/2014/main" id="{8B10DBD7-B19E-6957-79D3-CB518D17BC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3231" y="4047556"/>
            <a:ext cx="262073" cy="262073"/>
          </a:xfrm>
          <a:prstGeom prst="rect">
            <a:avLst/>
          </a:prstGeom>
        </p:spPr>
      </p:pic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32D622D6-D496-04CE-B331-B4EE6A9CEF28}"/>
              </a:ext>
            </a:extLst>
          </p:cNvPr>
          <p:cNvCxnSpPr>
            <a:cxnSpLocks/>
          </p:cNvCxnSpPr>
          <p:nvPr/>
        </p:nvCxnSpPr>
        <p:spPr>
          <a:xfrm>
            <a:off x="5066385" y="3864723"/>
            <a:ext cx="0" cy="203256"/>
          </a:xfrm>
          <a:prstGeom prst="line">
            <a:avLst/>
          </a:prstGeom>
          <a:ln>
            <a:solidFill>
              <a:srgbClr val="6D6D6D"/>
            </a:solidFill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Rounded Rectangle 187">
            <a:extLst>
              <a:ext uri="{FF2B5EF4-FFF2-40B4-BE49-F238E27FC236}">
                <a16:creationId xmlns:a16="http://schemas.microsoft.com/office/drawing/2014/main" id="{02198D8A-77D3-721D-A6EC-3D9F8EFA5AA0}"/>
              </a:ext>
            </a:extLst>
          </p:cNvPr>
          <p:cNvSpPr/>
          <p:nvPr/>
        </p:nvSpPr>
        <p:spPr>
          <a:xfrm>
            <a:off x="3180826" y="4182032"/>
            <a:ext cx="1102074" cy="281012"/>
          </a:xfrm>
          <a:prstGeom prst="roundRect">
            <a:avLst>
              <a:gd name="adj" fmla="val 0"/>
            </a:avLst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9" name="Picture 188" descr="Logo, icon&#10;&#10;Description automatically generated">
            <a:extLst>
              <a:ext uri="{FF2B5EF4-FFF2-40B4-BE49-F238E27FC236}">
                <a16:creationId xmlns:a16="http://schemas.microsoft.com/office/drawing/2014/main" id="{967FF5B9-C256-6927-BB53-859E0BC895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1049" y="4182032"/>
            <a:ext cx="262073" cy="262073"/>
          </a:xfrm>
          <a:prstGeom prst="rect">
            <a:avLst/>
          </a:prstGeom>
        </p:spPr>
      </p:pic>
      <p:pic>
        <p:nvPicPr>
          <p:cNvPr id="190" name="Picture 18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64765FAA-111D-8BF8-14E4-2D4CCAC497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797" y="4169532"/>
            <a:ext cx="286797" cy="287072"/>
          </a:xfrm>
          <a:prstGeom prst="rect">
            <a:avLst/>
          </a:prstGeom>
        </p:spPr>
      </p:pic>
      <p:pic>
        <p:nvPicPr>
          <p:cNvPr id="192" name="Picture 191" descr="Logo&#10;&#10;Description automatically generated">
            <a:extLst>
              <a:ext uri="{FF2B5EF4-FFF2-40B4-BE49-F238E27FC236}">
                <a16:creationId xmlns:a16="http://schemas.microsoft.com/office/drawing/2014/main" id="{49BF169F-35B8-D0D9-9C7D-0E1E1C9E2D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86" y="4183257"/>
            <a:ext cx="274320" cy="274320"/>
          </a:xfrm>
          <a:prstGeom prst="rect">
            <a:avLst/>
          </a:prstGeom>
        </p:spPr>
      </p:pic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7CF33458-DF63-7B85-F878-1BC71BFD2770}"/>
              </a:ext>
            </a:extLst>
          </p:cNvPr>
          <p:cNvCxnSpPr>
            <a:cxnSpLocks/>
          </p:cNvCxnSpPr>
          <p:nvPr/>
        </p:nvCxnSpPr>
        <p:spPr>
          <a:xfrm flipH="1">
            <a:off x="4272565" y="4329687"/>
            <a:ext cx="231276" cy="0"/>
          </a:xfrm>
          <a:prstGeom prst="line">
            <a:avLst/>
          </a:prstGeom>
          <a:ln>
            <a:solidFill>
              <a:srgbClr val="6D6D6D"/>
            </a:solidFill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98C3FF2-77C3-59AC-A5B0-BD59B0BE4029}"/>
              </a:ext>
            </a:extLst>
          </p:cNvPr>
          <p:cNvGrpSpPr/>
          <p:nvPr/>
        </p:nvGrpSpPr>
        <p:grpSpPr>
          <a:xfrm>
            <a:off x="8074616" y="1649759"/>
            <a:ext cx="1486869" cy="2878839"/>
            <a:chOff x="7932301" y="1694795"/>
            <a:chExt cx="1486869" cy="2878839"/>
          </a:xfrm>
        </p:grpSpPr>
        <p:sp>
          <p:nvSpPr>
            <p:cNvPr id="199" name="Rounded Rectangle 198">
              <a:extLst>
                <a:ext uri="{FF2B5EF4-FFF2-40B4-BE49-F238E27FC236}">
                  <a16:creationId xmlns:a16="http://schemas.microsoft.com/office/drawing/2014/main" id="{D16E44B1-E10A-70C5-09D1-D7A123C025C2}"/>
                </a:ext>
              </a:extLst>
            </p:cNvPr>
            <p:cNvSpPr/>
            <p:nvPr/>
          </p:nvSpPr>
          <p:spPr>
            <a:xfrm>
              <a:off x="7932301" y="1694795"/>
              <a:ext cx="1465698" cy="2878839"/>
            </a:xfrm>
            <a:prstGeom prst="roundRect">
              <a:avLst>
                <a:gd name="adj" fmla="val 0"/>
              </a:avLst>
            </a:prstGeom>
            <a:solidFill>
              <a:srgbClr val="FFFFFF">
                <a:alpha val="50196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BEAF569F-BEBF-FA28-DAD1-C77BC388E189}"/>
                </a:ext>
              </a:extLst>
            </p:cNvPr>
            <p:cNvSpPr txBox="1"/>
            <p:nvPr/>
          </p:nvSpPr>
          <p:spPr>
            <a:xfrm>
              <a:off x="7987939" y="1751062"/>
              <a:ext cx="104030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rgbClr val="6D6D6D"/>
                  </a:solidFill>
                  <a:latin typeface="Open Sans ExtraBold" panose="020B0606030504020204" pitchFamily="34" charset="0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LEGEND</a:t>
              </a: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AEBBB5C7-61B9-3BDE-0853-3DBAE6946FE2}"/>
                </a:ext>
              </a:extLst>
            </p:cNvPr>
            <p:cNvSpPr/>
            <p:nvPr/>
          </p:nvSpPr>
          <p:spPr>
            <a:xfrm>
              <a:off x="8098281" y="2031939"/>
              <a:ext cx="127606" cy="127606"/>
            </a:xfrm>
            <a:prstGeom prst="rect">
              <a:avLst/>
            </a:prstGeom>
            <a:solidFill>
              <a:srgbClr val="A8A1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4FFE9193-6603-16C6-D714-9790D71DAC70}"/>
                </a:ext>
              </a:extLst>
            </p:cNvPr>
            <p:cNvSpPr txBox="1"/>
            <p:nvPr/>
          </p:nvSpPr>
          <p:spPr>
            <a:xfrm>
              <a:off x="8245140" y="1964620"/>
              <a:ext cx="1174030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rgbClr val="6D6D6D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HEAVILY-AFFECTED PROVINCE</a:t>
              </a:r>
            </a:p>
            <a:p>
              <a:endParaRPr lang="en-US" sz="600" dirty="0">
                <a:solidFill>
                  <a:srgbClr val="6D6D6D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r>
                <a:rPr lang="en-US" sz="900" dirty="0">
                  <a:solidFill>
                    <a:srgbClr val="6D6D6D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FEBRUARY 6 EARTHQUAKES</a:t>
              </a:r>
            </a:p>
            <a:p>
              <a:endParaRPr lang="en-US" sz="600" dirty="0">
                <a:solidFill>
                  <a:srgbClr val="6D6D6D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r>
                <a:rPr lang="en-US" sz="900" dirty="0">
                  <a:solidFill>
                    <a:srgbClr val="6D6D6D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ASSESSMENTS</a:t>
              </a:r>
            </a:p>
            <a:p>
              <a:endParaRPr lang="en-US" sz="600" dirty="0">
                <a:solidFill>
                  <a:srgbClr val="6D6D6D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r>
                <a:rPr lang="en-US" sz="900" dirty="0">
                  <a:solidFill>
                    <a:srgbClr val="6D6D6D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PSYCHOSOCIAL SUPPORT (PSS) TENTS</a:t>
              </a:r>
            </a:p>
            <a:p>
              <a:endParaRPr lang="en-US" sz="600" dirty="0">
                <a:solidFill>
                  <a:srgbClr val="6D6D6D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r>
                <a:rPr lang="en-US" sz="900" dirty="0">
                  <a:solidFill>
                    <a:srgbClr val="6D6D6D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MOBILE PSS FOR CHILDREN</a:t>
              </a:r>
            </a:p>
            <a:p>
              <a:endParaRPr lang="en-US" sz="600" dirty="0">
                <a:solidFill>
                  <a:srgbClr val="6D6D6D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r>
                <a:rPr lang="en-US" sz="900" dirty="0">
                  <a:solidFill>
                    <a:srgbClr val="6D6D6D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FOOD DISTRIBUTIONS</a:t>
              </a:r>
            </a:p>
            <a:p>
              <a:endParaRPr lang="en-US" sz="600" dirty="0">
                <a:solidFill>
                  <a:srgbClr val="6D6D6D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r>
                <a:rPr lang="en-US" sz="900" dirty="0">
                  <a:solidFill>
                    <a:srgbClr val="6D6D6D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CHILD-FRIENDLY SPACE</a:t>
              </a:r>
            </a:p>
          </p:txBody>
        </p:sp>
        <p:pic>
          <p:nvPicPr>
            <p:cNvPr id="205" name="Graphic 204">
              <a:extLst>
                <a:ext uri="{FF2B5EF4-FFF2-40B4-BE49-F238E27FC236}">
                  <a16:creationId xmlns:a16="http://schemas.microsoft.com/office/drawing/2014/main" id="{3632A4B3-A698-C149-539E-64B147883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050472" y="2347577"/>
              <a:ext cx="240983" cy="240983"/>
            </a:xfrm>
            <a:prstGeom prst="rect">
              <a:avLst/>
            </a:prstGeom>
          </p:spPr>
        </p:pic>
        <p:pic>
          <p:nvPicPr>
            <p:cNvPr id="206" name="Picture 205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061C6914-C115-B3F0-A730-EE878B278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7564" y="2656456"/>
              <a:ext cx="286797" cy="287072"/>
            </a:xfrm>
            <a:prstGeom prst="rect">
              <a:avLst/>
            </a:prstGeom>
          </p:spPr>
        </p:pic>
        <p:pic>
          <p:nvPicPr>
            <p:cNvPr id="207" name="Picture 206" descr="Logo&#10;&#10;Description automatically generated">
              <a:extLst>
                <a:ext uri="{FF2B5EF4-FFF2-40B4-BE49-F238E27FC236}">
                  <a16:creationId xmlns:a16="http://schemas.microsoft.com/office/drawing/2014/main" id="{2F958DB3-528F-6142-4DF0-C74A10651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9408" y="3035926"/>
              <a:ext cx="274320" cy="274320"/>
            </a:xfrm>
            <a:prstGeom prst="rect">
              <a:avLst/>
            </a:prstGeom>
          </p:spPr>
        </p:pic>
        <p:pic>
          <p:nvPicPr>
            <p:cNvPr id="209" name="Picture 208" descr="Logo, icon&#10;&#10;Description automatically generated">
              <a:extLst>
                <a:ext uri="{FF2B5EF4-FFF2-40B4-BE49-F238E27FC236}">
                  <a16:creationId xmlns:a16="http://schemas.microsoft.com/office/drawing/2014/main" id="{0CFC1D46-78EB-E282-9A1E-0EBCC5C29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48991" y="3838566"/>
              <a:ext cx="262073" cy="262073"/>
            </a:xfrm>
            <a:prstGeom prst="rect">
              <a:avLst/>
            </a:prstGeom>
          </p:spPr>
        </p:pic>
        <p:grpSp>
          <p:nvGrpSpPr>
            <p:cNvPr id="211" name="Graphic 71">
              <a:extLst>
                <a:ext uri="{FF2B5EF4-FFF2-40B4-BE49-F238E27FC236}">
                  <a16:creationId xmlns:a16="http://schemas.microsoft.com/office/drawing/2014/main" id="{6CC75ABE-321C-B63E-8569-A23D383645CD}"/>
                </a:ext>
              </a:extLst>
            </p:cNvPr>
            <p:cNvGrpSpPr/>
            <p:nvPr/>
          </p:nvGrpSpPr>
          <p:grpSpPr>
            <a:xfrm>
              <a:off x="8072537" y="4203291"/>
              <a:ext cx="196649" cy="222284"/>
              <a:chOff x="3751806" y="4681476"/>
              <a:chExt cx="173326" cy="195921"/>
            </a:xfrm>
            <a:noFill/>
          </p:grpSpPr>
          <p:sp>
            <p:nvSpPr>
              <p:cNvPr id="212" name="Freeform: Shape 278">
                <a:extLst>
                  <a:ext uri="{FF2B5EF4-FFF2-40B4-BE49-F238E27FC236}">
                    <a16:creationId xmlns:a16="http://schemas.microsoft.com/office/drawing/2014/main" id="{08412B14-C112-FCF7-C49A-D761D52B63EA}"/>
                  </a:ext>
                </a:extLst>
              </p:cNvPr>
              <p:cNvSpPr/>
              <p:nvPr/>
            </p:nvSpPr>
            <p:spPr>
              <a:xfrm>
                <a:off x="3864288" y="4806610"/>
                <a:ext cx="19395" cy="19395"/>
              </a:xfrm>
              <a:custGeom>
                <a:avLst/>
                <a:gdLst>
                  <a:gd name="connsiteX0" fmla="*/ 19395 w 19395"/>
                  <a:gd name="connsiteY0" fmla="*/ 9698 h 19395"/>
                  <a:gd name="connsiteX1" fmla="*/ 9698 w 19395"/>
                  <a:gd name="connsiteY1" fmla="*/ 19395 h 19395"/>
                  <a:gd name="connsiteX2" fmla="*/ 0 w 19395"/>
                  <a:gd name="connsiteY2" fmla="*/ 9698 h 19395"/>
                  <a:gd name="connsiteX3" fmla="*/ 9698 w 19395"/>
                  <a:gd name="connsiteY3" fmla="*/ 0 h 19395"/>
                  <a:gd name="connsiteX4" fmla="*/ 19395 w 19395"/>
                  <a:gd name="connsiteY4" fmla="*/ 9698 h 19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95" h="19395">
                    <a:moveTo>
                      <a:pt x="19395" y="9698"/>
                    </a:moveTo>
                    <a:cubicBezTo>
                      <a:pt x="19395" y="15053"/>
                      <a:pt x="15053" y="19395"/>
                      <a:pt x="9698" y="19395"/>
                    </a:cubicBezTo>
                    <a:cubicBezTo>
                      <a:pt x="4342" y="19395"/>
                      <a:pt x="0" y="15053"/>
                      <a:pt x="0" y="9698"/>
                    </a:cubicBezTo>
                    <a:cubicBezTo>
                      <a:pt x="0" y="4342"/>
                      <a:pt x="4342" y="0"/>
                      <a:pt x="9698" y="0"/>
                    </a:cubicBezTo>
                    <a:cubicBezTo>
                      <a:pt x="15053" y="0"/>
                      <a:pt x="19395" y="4342"/>
                      <a:pt x="19395" y="9698"/>
                    </a:cubicBezTo>
                    <a:close/>
                  </a:path>
                </a:pathLst>
              </a:custGeom>
              <a:noFill/>
              <a:ln w="7761" cap="flat">
                <a:solidFill>
                  <a:srgbClr val="011E4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3" name="Freeform: Shape 279">
                <a:extLst>
                  <a:ext uri="{FF2B5EF4-FFF2-40B4-BE49-F238E27FC236}">
                    <a16:creationId xmlns:a16="http://schemas.microsoft.com/office/drawing/2014/main" id="{82166C7F-1DCE-0C25-9A27-5E5B0D8C5961}"/>
                  </a:ext>
                </a:extLst>
              </p:cNvPr>
              <p:cNvSpPr/>
              <p:nvPr/>
            </p:nvSpPr>
            <p:spPr>
              <a:xfrm>
                <a:off x="3853015" y="4816307"/>
                <a:ext cx="7827" cy="61040"/>
              </a:xfrm>
              <a:custGeom>
                <a:avLst/>
                <a:gdLst>
                  <a:gd name="connsiteX0" fmla="*/ 7827 w 7827"/>
                  <a:gd name="connsiteY0" fmla="*/ 61041 h 61040"/>
                  <a:gd name="connsiteX1" fmla="*/ 7827 w 7827"/>
                  <a:gd name="connsiteY1" fmla="*/ 20724 h 61040"/>
                  <a:gd name="connsiteX2" fmla="*/ 0 w 7827"/>
                  <a:gd name="connsiteY2" fmla="*/ 0 h 61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27" h="61040">
                    <a:moveTo>
                      <a:pt x="7827" y="61041"/>
                    </a:moveTo>
                    <a:lnTo>
                      <a:pt x="7827" y="20724"/>
                    </a:lnTo>
                    <a:lnTo>
                      <a:pt x="0" y="0"/>
                    </a:lnTo>
                  </a:path>
                </a:pathLst>
              </a:custGeom>
              <a:noFill/>
              <a:ln w="7761" cap="flat">
                <a:solidFill>
                  <a:srgbClr val="011E4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4" name="Freeform: Shape 280">
                <a:extLst>
                  <a:ext uri="{FF2B5EF4-FFF2-40B4-BE49-F238E27FC236}">
                    <a16:creationId xmlns:a16="http://schemas.microsoft.com/office/drawing/2014/main" id="{5A5D6631-FF45-4747-BD95-C33F1C1DE1D8}"/>
                  </a:ext>
                </a:extLst>
              </p:cNvPr>
              <p:cNvSpPr/>
              <p:nvPr/>
            </p:nvSpPr>
            <p:spPr>
              <a:xfrm rot="-4846898">
                <a:off x="3812471" y="4727505"/>
                <a:ext cx="20183" cy="20183"/>
              </a:xfrm>
              <a:custGeom>
                <a:avLst/>
                <a:gdLst>
                  <a:gd name="connsiteX0" fmla="*/ 20183 w 20183"/>
                  <a:gd name="connsiteY0" fmla="*/ 10092 h 20183"/>
                  <a:gd name="connsiteX1" fmla="*/ 10092 w 20183"/>
                  <a:gd name="connsiteY1" fmla="*/ 20183 h 20183"/>
                  <a:gd name="connsiteX2" fmla="*/ 0 w 20183"/>
                  <a:gd name="connsiteY2" fmla="*/ 10092 h 20183"/>
                  <a:gd name="connsiteX3" fmla="*/ 10092 w 20183"/>
                  <a:gd name="connsiteY3" fmla="*/ 0 h 20183"/>
                  <a:gd name="connsiteX4" fmla="*/ 20183 w 20183"/>
                  <a:gd name="connsiteY4" fmla="*/ 10092 h 20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83" h="20183">
                    <a:moveTo>
                      <a:pt x="20183" y="10092"/>
                    </a:moveTo>
                    <a:cubicBezTo>
                      <a:pt x="20183" y="15665"/>
                      <a:pt x="15665" y="20183"/>
                      <a:pt x="10092" y="20183"/>
                    </a:cubicBezTo>
                    <a:cubicBezTo>
                      <a:pt x="4518" y="20183"/>
                      <a:pt x="0" y="15665"/>
                      <a:pt x="0" y="10092"/>
                    </a:cubicBezTo>
                    <a:cubicBezTo>
                      <a:pt x="0" y="4518"/>
                      <a:pt x="4518" y="0"/>
                      <a:pt x="10092" y="0"/>
                    </a:cubicBezTo>
                    <a:cubicBezTo>
                      <a:pt x="15665" y="0"/>
                      <a:pt x="20183" y="4518"/>
                      <a:pt x="20183" y="10092"/>
                    </a:cubicBezTo>
                    <a:close/>
                  </a:path>
                </a:pathLst>
              </a:custGeom>
              <a:noFill/>
              <a:ln w="7761" cap="flat">
                <a:solidFill>
                  <a:srgbClr val="011E4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grpSp>
            <p:nvGrpSpPr>
              <p:cNvPr id="215" name="Graphic 71">
                <a:extLst>
                  <a:ext uri="{FF2B5EF4-FFF2-40B4-BE49-F238E27FC236}">
                    <a16:creationId xmlns:a16="http://schemas.microsoft.com/office/drawing/2014/main" id="{840B6AAF-21AD-2B8D-94B1-084A6B822AFB}"/>
                  </a:ext>
                </a:extLst>
              </p:cNvPr>
              <p:cNvGrpSpPr/>
              <p:nvPr/>
            </p:nvGrpSpPr>
            <p:grpSpPr>
              <a:xfrm>
                <a:off x="3793993" y="4759254"/>
                <a:ext cx="57102" cy="118143"/>
                <a:chOff x="3793993" y="4759254"/>
                <a:chExt cx="57102" cy="118143"/>
              </a:xfrm>
              <a:noFill/>
            </p:grpSpPr>
            <p:sp>
              <p:nvSpPr>
                <p:cNvPr id="224" name="Freeform: Shape 290">
                  <a:extLst>
                    <a:ext uri="{FF2B5EF4-FFF2-40B4-BE49-F238E27FC236}">
                      <a16:creationId xmlns:a16="http://schemas.microsoft.com/office/drawing/2014/main" id="{FF475853-608E-0D87-6E8D-985D0BF7806D}"/>
                    </a:ext>
                  </a:extLst>
                </p:cNvPr>
                <p:cNvSpPr/>
                <p:nvPr/>
              </p:nvSpPr>
              <p:spPr>
                <a:xfrm>
                  <a:off x="3833472" y="4759254"/>
                  <a:ext cx="17623" cy="118143"/>
                </a:xfrm>
                <a:custGeom>
                  <a:avLst/>
                  <a:gdLst>
                    <a:gd name="connsiteX0" fmla="*/ 17623 w 17623"/>
                    <a:gd name="connsiteY0" fmla="*/ 52328 h 118143"/>
                    <a:gd name="connsiteX1" fmla="*/ 394 w 17623"/>
                    <a:gd name="connsiteY1" fmla="*/ 0 h 118143"/>
                    <a:gd name="connsiteX2" fmla="*/ 0 w 17623"/>
                    <a:gd name="connsiteY2" fmla="*/ 0 h 118143"/>
                    <a:gd name="connsiteX3" fmla="*/ 49 w 17623"/>
                    <a:gd name="connsiteY3" fmla="*/ 118144 h 118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623" h="118143">
                      <a:moveTo>
                        <a:pt x="17623" y="52328"/>
                      </a:moveTo>
                      <a:lnTo>
                        <a:pt x="394" y="0"/>
                      </a:lnTo>
                      <a:lnTo>
                        <a:pt x="0" y="0"/>
                      </a:lnTo>
                      <a:lnTo>
                        <a:pt x="49" y="118144"/>
                      </a:lnTo>
                    </a:path>
                  </a:pathLst>
                </a:custGeom>
                <a:noFill/>
                <a:ln w="7761" cap="flat">
                  <a:solidFill>
                    <a:srgbClr val="011E4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25" name="Freeform: Shape 291">
                  <a:extLst>
                    <a:ext uri="{FF2B5EF4-FFF2-40B4-BE49-F238E27FC236}">
                      <a16:creationId xmlns:a16="http://schemas.microsoft.com/office/drawing/2014/main" id="{4463672C-88EE-E661-7337-5CD9F6C3C524}"/>
                    </a:ext>
                  </a:extLst>
                </p:cNvPr>
                <p:cNvSpPr/>
                <p:nvPr/>
              </p:nvSpPr>
              <p:spPr>
                <a:xfrm>
                  <a:off x="3793993" y="4759254"/>
                  <a:ext cx="17623" cy="118143"/>
                </a:xfrm>
                <a:custGeom>
                  <a:avLst/>
                  <a:gdLst>
                    <a:gd name="connsiteX0" fmla="*/ 0 w 17623"/>
                    <a:gd name="connsiteY0" fmla="*/ 52328 h 118143"/>
                    <a:gd name="connsiteX1" fmla="*/ 17229 w 17623"/>
                    <a:gd name="connsiteY1" fmla="*/ 0 h 118143"/>
                    <a:gd name="connsiteX2" fmla="*/ 17623 w 17623"/>
                    <a:gd name="connsiteY2" fmla="*/ 0 h 118143"/>
                    <a:gd name="connsiteX3" fmla="*/ 17623 w 17623"/>
                    <a:gd name="connsiteY3" fmla="*/ 118144 h 118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623" h="118143">
                      <a:moveTo>
                        <a:pt x="0" y="52328"/>
                      </a:moveTo>
                      <a:lnTo>
                        <a:pt x="17229" y="0"/>
                      </a:lnTo>
                      <a:lnTo>
                        <a:pt x="17623" y="0"/>
                      </a:lnTo>
                      <a:lnTo>
                        <a:pt x="17623" y="118144"/>
                      </a:lnTo>
                    </a:path>
                  </a:pathLst>
                </a:custGeom>
                <a:noFill/>
                <a:ln w="7761" cap="flat">
                  <a:solidFill>
                    <a:srgbClr val="011E4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sp>
            <p:nvSpPr>
              <p:cNvPr id="216" name="Freeform: Shape 282">
                <a:extLst>
                  <a:ext uri="{FF2B5EF4-FFF2-40B4-BE49-F238E27FC236}">
                    <a16:creationId xmlns:a16="http://schemas.microsoft.com/office/drawing/2014/main" id="{A87372F2-9444-5552-E759-C680C9934FED}"/>
                  </a:ext>
                </a:extLst>
              </p:cNvPr>
              <p:cNvSpPr/>
              <p:nvPr/>
            </p:nvSpPr>
            <p:spPr>
              <a:xfrm>
                <a:off x="3887277" y="4836835"/>
                <a:ext cx="6005" cy="40316"/>
              </a:xfrm>
              <a:custGeom>
                <a:avLst/>
                <a:gdLst>
                  <a:gd name="connsiteX0" fmla="*/ 6006 w 6005"/>
                  <a:gd name="connsiteY0" fmla="*/ 17869 h 40316"/>
                  <a:gd name="connsiteX1" fmla="*/ 148 w 6005"/>
                  <a:gd name="connsiteY1" fmla="*/ 0 h 40316"/>
                  <a:gd name="connsiteX2" fmla="*/ 0 w 6005"/>
                  <a:gd name="connsiteY2" fmla="*/ 0 h 40316"/>
                  <a:gd name="connsiteX3" fmla="*/ 0 w 6005"/>
                  <a:gd name="connsiteY3" fmla="*/ 40317 h 40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5" h="40316">
                    <a:moveTo>
                      <a:pt x="6006" y="17869"/>
                    </a:moveTo>
                    <a:lnTo>
                      <a:pt x="148" y="0"/>
                    </a:lnTo>
                    <a:lnTo>
                      <a:pt x="0" y="0"/>
                    </a:lnTo>
                    <a:lnTo>
                      <a:pt x="0" y="40317"/>
                    </a:lnTo>
                  </a:path>
                </a:pathLst>
              </a:custGeom>
              <a:noFill/>
              <a:ln w="7761" cap="flat">
                <a:solidFill>
                  <a:srgbClr val="011E4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7" name="Freeform: Shape 283">
                <a:extLst>
                  <a:ext uri="{FF2B5EF4-FFF2-40B4-BE49-F238E27FC236}">
                    <a16:creationId xmlns:a16="http://schemas.microsoft.com/office/drawing/2014/main" id="{63C066D7-4727-1B31-DAD9-E3F823A98274}"/>
                  </a:ext>
                </a:extLst>
              </p:cNvPr>
              <p:cNvSpPr/>
              <p:nvPr/>
            </p:nvSpPr>
            <p:spPr>
              <a:xfrm>
                <a:off x="3775385" y="4681476"/>
                <a:ext cx="118143" cy="20428"/>
              </a:xfrm>
              <a:custGeom>
                <a:avLst/>
                <a:gdLst>
                  <a:gd name="connsiteX0" fmla="*/ 118144 w 118143"/>
                  <a:gd name="connsiteY0" fmla="*/ 20429 h 20428"/>
                  <a:gd name="connsiteX1" fmla="*/ 59072 w 118143"/>
                  <a:gd name="connsiteY1" fmla="*/ 0 h 20428"/>
                  <a:gd name="connsiteX2" fmla="*/ 0 w 118143"/>
                  <a:gd name="connsiteY2" fmla="*/ 20429 h 2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143" h="20428">
                    <a:moveTo>
                      <a:pt x="118144" y="20429"/>
                    </a:moveTo>
                    <a:cubicBezTo>
                      <a:pt x="101899" y="7630"/>
                      <a:pt x="81371" y="0"/>
                      <a:pt x="59072" y="0"/>
                    </a:cubicBezTo>
                    <a:cubicBezTo>
                      <a:pt x="36772" y="0"/>
                      <a:pt x="16245" y="7630"/>
                      <a:pt x="0" y="20429"/>
                    </a:cubicBezTo>
                  </a:path>
                </a:pathLst>
              </a:custGeom>
              <a:noFill/>
              <a:ln w="7761" cap="flat">
                <a:solidFill>
                  <a:srgbClr val="F5333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8" name="Freeform: Shape 284">
                <a:extLst>
                  <a:ext uri="{FF2B5EF4-FFF2-40B4-BE49-F238E27FC236}">
                    <a16:creationId xmlns:a16="http://schemas.microsoft.com/office/drawing/2014/main" id="{655242C7-9FB7-0079-23FF-BA67D8FD522E}"/>
                  </a:ext>
                </a:extLst>
              </p:cNvPr>
              <p:cNvSpPr/>
              <p:nvPr/>
            </p:nvSpPr>
            <p:spPr>
              <a:xfrm>
                <a:off x="3896138" y="4781307"/>
                <a:ext cx="19395" cy="19395"/>
              </a:xfrm>
              <a:custGeom>
                <a:avLst/>
                <a:gdLst>
                  <a:gd name="connsiteX0" fmla="*/ 19395 w 19395"/>
                  <a:gd name="connsiteY0" fmla="*/ 9698 h 19395"/>
                  <a:gd name="connsiteX1" fmla="*/ 9698 w 19395"/>
                  <a:gd name="connsiteY1" fmla="*/ 19395 h 19395"/>
                  <a:gd name="connsiteX2" fmla="*/ 0 w 19395"/>
                  <a:gd name="connsiteY2" fmla="*/ 9698 h 19395"/>
                  <a:gd name="connsiteX3" fmla="*/ 9698 w 19395"/>
                  <a:gd name="connsiteY3" fmla="*/ 0 h 19395"/>
                  <a:gd name="connsiteX4" fmla="*/ 19395 w 19395"/>
                  <a:gd name="connsiteY4" fmla="*/ 9698 h 19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95" h="19395">
                    <a:moveTo>
                      <a:pt x="19395" y="9698"/>
                    </a:moveTo>
                    <a:cubicBezTo>
                      <a:pt x="19395" y="15053"/>
                      <a:pt x="15053" y="19395"/>
                      <a:pt x="9698" y="19395"/>
                    </a:cubicBezTo>
                    <a:cubicBezTo>
                      <a:pt x="4342" y="19395"/>
                      <a:pt x="0" y="15053"/>
                      <a:pt x="0" y="9698"/>
                    </a:cubicBezTo>
                    <a:cubicBezTo>
                      <a:pt x="0" y="4342"/>
                      <a:pt x="4342" y="0"/>
                      <a:pt x="9698" y="0"/>
                    </a:cubicBezTo>
                    <a:cubicBezTo>
                      <a:pt x="15053" y="0"/>
                      <a:pt x="19395" y="4342"/>
                      <a:pt x="19395" y="9698"/>
                    </a:cubicBezTo>
                    <a:close/>
                  </a:path>
                </a:pathLst>
              </a:custGeom>
              <a:noFill/>
              <a:ln w="7761" cap="flat">
                <a:solidFill>
                  <a:srgbClr val="011E4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9" name="Freeform: Shape 285">
                <a:extLst>
                  <a:ext uri="{FF2B5EF4-FFF2-40B4-BE49-F238E27FC236}">
                    <a16:creationId xmlns:a16="http://schemas.microsoft.com/office/drawing/2014/main" id="{47645720-5B33-9149-5FD0-9463941568D4}"/>
                  </a:ext>
                </a:extLst>
              </p:cNvPr>
              <p:cNvSpPr/>
              <p:nvPr/>
            </p:nvSpPr>
            <p:spPr>
              <a:xfrm>
                <a:off x="3915435" y="4812320"/>
                <a:ext cx="9697" cy="64831"/>
              </a:xfrm>
              <a:custGeom>
                <a:avLst/>
                <a:gdLst>
                  <a:gd name="connsiteX0" fmla="*/ 9698 w 9697"/>
                  <a:gd name="connsiteY0" fmla="*/ 28699 h 64831"/>
                  <a:gd name="connsiteX1" fmla="*/ 246 w 9697"/>
                  <a:gd name="connsiteY1" fmla="*/ 0 h 64831"/>
                  <a:gd name="connsiteX2" fmla="*/ 0 w 9697"/>
                  <a:gd name="connsiteY2" fmla="*/ 0 h 64831"/>
                  <a:gd name="connsiteX3" fmla="*/ 0 w 9697"/>
                  <a:gd name="connsiteY3" fmla="*/ 64831 h 6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97" h="64831">
                    <a:moveTo>
                      <a:pt x="9698" y="28699"/>
                    </a:moveTo>
                    <a:lnTo>
                      <a:pt x="246" y="0"/>
                    </a:lnTo>
                    <a:lnTo>
                      <a:pt x="0" y="0"/>
                    </a:lnTo>
                    <a:lnTo>
                      <a:pt x="0" y="64831"/>
                    </a:lnTo>
                  </a:path>
                </a:pathLst>
              </a:custGeom>
              <a:noFill/>
              <a:ln w="7761" cap="flat">
                <a:solidFill>
                  <a:srgbClr val="011E4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0" name="Freeform: Shape 286">
                <a:extLst>
                  <a:ext uri="{FF2B5EF4-FFF2-40B4-BE49-F238E27FC236}">
                    <a16:creationId xmlns:a16="http://schemas.microsoft.com/office/drawing/2014/main" id="{D2802E49-D782-985D-422C-C8C7C55B4DD3}"/>
                  </a:ext>
                </a:extLst>
              </p:cNvPr>
              <p:cNvSpPr/>
              <p:nvPr/>
            </p:nvSpPr>
            <p:spPr>
              <a:xfrm>
                <a:off x="3761405" y="4806610"/>
                <a:ext cx="19395" cy="19395"/>
              </a:xfrm>
              <a:custGeom>
                <a:avLst/>
                <a:gdLst>
                  <a:gd name="connsiteX0" fmla="*/ 19395 w 19395"/>
                  <a:gd name="connsiteY0" fmla="*/ 9698 h 19395"/>
                  <a:gd name="connsiteX1" fmla="*/ 9698 w 19395"/>
                  <a:gd name="connsiteY1" fmla="*/ 19395 h 19395"/>
                  <a:gd name="connsiteX2" fmla="*/ 0 w 19395"/>
                  <a:gd name="connsiteY2" fmla="*/ 9698 h 19395"/>
                  <a:gd name="connsiteX3" fmla="*/ 9698 w 19395"/>
                  <a:gd name="connsiteY3" fmla="*/ 0 h 19395"/>
                  <a:gd name="connsiteX4" fmla="*/ 19395 w 19395"/>
                  <a:gd name="connsiteY4" fmla="*/ 9698 h 19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95" h="19395">
                    <a:moveTo>
                      <a:pt x="19395" y="9698"/>
                    </a:moveTo>
                    <a:cubicBezTo>
                      <a:pt x="19395" y="15053"/>
                      <a:pt x="15053" y="19395"/>
                      <a:pt x="9698" y="19395"/>
                    </a:cubicBezTo>
                    <a:cubicBezTo>
                      <a:pt x="4342" y="19395"/>
                      <a:pt x="0" y="15053"/>
                      <a:pt x="0" y="9698"/>
                    </a:cubicBezTo>
                    <a:cubicBezTo>
                      <a:pt x="0" y="4342"/>
                      <a:pt x="4342" y="0"/>
                      <a:pt x="9698" y="0"/>
                    </a:cubicBezTo>
                    <a:cubicBezTo>
                      <a:pt x="15053" y="0"/>
                      <a:pt x="19395" y="4342"/>
                      <a:pt x="19395" y="9698"/>
                    </a:cubicBezTo>
                    <a:close/>
                  </a:path>
                </a:pathLst>
              </a:custGeom>
              <a:noFill/>
              <a:ln w="7761" cap="flat">
                <a:solidFill>
                  <a:srgbClr val="011E4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21" name="Freeform: Shape 287">
                <a:extLst>
                  <a:ext uri="{FF2B5EF4-FFF2-40B4-BE49-F238E27FC236}">
                    <a16:creationId xmlns:a16="http://schemas.microsoft.com/office/drawing/2014/main" id="{8432ACF3-C275-4194-22F9-446B210A3602}"/>
                  </a:ext>
                </a:extLst>
              </p:cNvPr>
              <p:cNvSpPr/>
              <p:nvPr/>
            </p:nvSpPr>
            <p:spPr>
              <a:xfrm>
                <a:off x="3784246" y="4816307"/>
                <a:ext cx="7827" cy="61040"/>
              </a:xfrm>
              <a:custGeom>
                <a:avLst/>
                <a:gdLst>
                  <a:gd name="connsiteX0" fmla="*/ 7827 w 7827"/>
                  <a:gd name="connsiteY0" fmla="*/ 0 h 61040"/>
                  <a:gd name="connsiteX1" fmla="*/ 0 w 7827"/>
                  <a:gd name="connsiteY1" fmla="*/ 20724 h 61040"/>
                  <a:gd name="connsiteX2" fmla="*/ 0 w 7827"/>
                  <a:gd name="connsiteY2" fmla="*/ 61041 h 61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27" h="61040">
                    <a:moveTo>
                      <a:pt x="7827" y="0"/>
                    </a:moveTo>
                    <a:lnTo>
                      <a:pt x="0" y="20724"/>
                    </a:lnTo>
                    <a:lnTo>
                      <a:pt x="0" y="61041"/>
                    </a:lnTo>
                  </a:path>
                </a:pathLst>
              </a:custGeom>
              <a:noFill/>
              <a:ln w="7761" cap="flat">
                <a:solidFill>
                  <a:srgbClr val="011E4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2" name="Freeform: Shape 288">
                <a:extLst>
                  <a:ext uri="{FF2B5EF4-FFF2-40B4-BE49-F238E27FC236}">
                    <a16:creationId xmlns:a16="http://schemas.microsoft.com/office/drawing/2014/main" id="{C56E1D6C-E75B-2A0F-0710-7C76F961B3C5}"/>
                  </a:ext>
                </a:extLst>
              </p:cNvPr>
              <p:cNvSpPr/>
              <p:nvPr/>
            </p:nvSpPr>
            <p:spPr>
              <a:xfrm>
                <a:off x="3751806" y="4836835"/>
                <a:ext cx="6005" cy="40316"/>
              </a:xfrm>
              <a:custGeom>
                <a:avLst/>
                <a:gdLst>
                  <a:gd name="connsiteX0" fmla="*/ 6006 w 6005"/>
                  <a:gd name="connsiteY0" fmla="*/ 40317 h 40316"/>
                  <a:gd name="connsiteX1" fmla="*/ 6006 w 6005"/>
                  <a:gd name="connsiteY1" fmla="*/ 0 h 40316"/>
                  <a:gd name="connsiteX2" fmla="*/ 5858 w 6005"/>
                  <a:gd name="connsiteY2" fmla="*/ 0 h 40316"/>
                  <a:gd name="connsiteX3" fmla="*/ 0 w 6005"/>
                  <a:gd name="connsiteY3" fmla="*/ 17869 h 40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5" h="40316">
                    <a:moveTo>
                      <a:pt x="6006" y="40317"/>
                    </a:moveTo>
                    <a:lnTo>
                      <a:pt x="6006" y="0"/>
                    </a:lnTo>
                    <a:lnTo>
                      <a:pt x="5858" y="0"/>
                    </a:lnTo>
                    <a:lnTo>
                      <a:pt x="0" y="17869"/>
                    </a:lnTo>
                  </a:path>
                </a:pathLst>
              </a:custGeom>
              <a:noFill/>
              <a:ln w="7761" cap="flat">
                <a:solidFill>
                  <a:srgbClr val="011E4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3" name="Freeform: Shape 289">
                <a:extLst>
                  <a:ext uri="{FF2B5EF4-FFF2-40B4-BE49-F238E27FC236}">
                    <a16:creationId xmlns:a16="http://schemas.microsoft.com/office/drawing/2014/main" id="{CB2147DB-A7B1-44E2-0B6C-DF4533F04775}"/>
                  </a:ext>
                </a:extLst>
              </p:cNvPr>
              <p:cNvSpPr/>
              <p:nvPr/>
            </p:nvSpPr>
            <p:spPr>
              <a:xfrm>
                <a:off x="3864682" y="4762404"/>
                <a:ext cx="19395" cy="19395"/>
              </a:xfrm>
              <a:custGeom>
                <a:avLst/>
                <a:gdLst>
                  <a:gd name="connsiteX0" fmla="*/ 19395 w 19395"/>
                  <a:gd name="connsiteY0" fmla="*/ 9698 h 19395"/>
                  <a:gd name="connsiteX1" fmla="*/ 9698 w 19395"/>
                  <a:gd name="connsiteY1" fmla="*/ 19395 h 19395"/>
                  <a:gd name="connsiteX2" fmla="*/ 0 w 19395"/>
                  <a:gd name="connsiteY2" fmla="*/ 9698 h 19395"/>
                  <a:gd name="connsiteX3" fmla="*/ 9698 w 19395"/>
                  <a:gd name="connsiteY3" fmla="*/ 0 h 19395"/>
                  <a:gd name="connsiteX4" fmla="*/ 19395 w 19395"/>
                  <a:gd name="connsiteY4" fmla="*/ 9698 h 19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95" h="19395">
                    <a:moveTo>
                      <a:pt x="19395" y="9698"/>
                    </a:moveTo>
                    <a:cubicBezTo>
                      <a:pt x="19395" y="15053"/>
                      <a:pt x="15053" y="19395"/>
                      <a:pt x="9698" y="19395"/>
                    </a:cubicBezTo>
                    <a:cubicBezTo>
                      <a:pt x="4342" y="19395"/>
                      <a:pt x="0" y="15053"/>
                      <a:pt x="0" y="9698"/>
                    </a:cubicBezTo>
                    <a:cubicBezTo>
                      <a:pt x="0" y="4342"/>
                      <a:pt x="4342" y="0"/>
                      <a:pt x="9698" y="0"/>
                    </a:cubicBezTo>
                    <a:cubicBezTo>
                      <a:pt x="15053" y="0"/>
                      <a:pt x="19395" y="4342"/>
                      <a:pt x="19395" y="9698"/>
                    </a:cubicBezTo>
                    <a:close/>
                  </a:path>
                </a:pathLst>
              </a:custGeom>
              <a:noFill/>
              <a:ln w="7761" cap="flat">
                <a:solidFill>
                  <a:srgbClr val="011E4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117FDF02-AA94-C3AD-DB1F-3CFE6DC7268B}"/>
              </a:ext>
            </a:extLst>
          </p:cNvPr>
          <p:cNvCxnSpPr>
            <a:cxnSpLocks/>
          </p:cNvCxnSpPr>
          <p:nvPr/>
        </p:nvCxnSpPr>
        <p:spPr>
          <a:xfrm flipH="1">
            <a:off x="1834605" y="4607502"/>
            <a:ext cx="7547504" cy="0"/>
          </a:xfrm>
          <a:prstGeom prst="line">
            <a:avLst/>
          </a:prstGeom>
          <a:ln>
            <a:solidFill>
              <a:srgbClr val="A8A1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TextBox 229">
            <a:extLst>
              <a:ext uri="{FF2B5EF4-FFF2-40B4-BE49-F238E27FC236}">
                <a16:creationId xmlns:a16="http://schemas.microsoft.com/office/drawing/2014/main" id="{E829280F-CD33-EEE3-8FEE-D0C793BD4825}"/>
              </a:ext>
            </a:extLst>
          </p:cNvPr>
          <p:cNvSpPr txBox="1"/>
          <p:nvPr/>
        </p:nvSpPr>
        <p:spPr>
          <a:xfrm>
            <a:off x="5063336" y="4635633"/>
            <a:ext cx="4476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11E41"/>
                </a:solidFill>
                <a:latin typeface="Montserrat" pitchFamily="2" charset="77"/>
              </a:rPr>
              <a:t>Extent of TRC reach</a:t>
            </a:r>
          </a:p>
        </p:txBody>
      </p: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B5CA54F7-6CD0-719D-CEB8-BEFFBF08444B}"/>
              </a:ext>
            </a:extLst>
          </p:cNvPr>
          <p:cNvCxnSpPr>
            <a:cxnSpLocks/>
          </p:cNvCxnSpPr>
          <p:nvPr/>
        </p:nvCxnSpPr>
        <p:spPr>
          <a:xfrm>
            <a:off x="5037977" y="4651909"/>
            <a:ext cx="0" cy="1843720"/>
          </a:xfrm>
          <a:prstGeom prst="line">
            <a:avLst/>
          </a:prstGeom>
          <a:ln>
            <a:solidFill>
              <a:srgbClr val="A8A1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" name="Picture 234" descr="A picture containing text, sign, vector graphics, clipart&#10;&#10;Description automatically generated">
            <a:extLst>
              <a:ext uri="{FF2B5EF4-FFF2-40B4-BE49-F238E27FC236}">
                <a16:creationId xmlns:a16="http://schemas.microsoft.com/office/drawing/2014/main" id="{B1B877D9-1E5C-273E-3128-0F06D0231D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806" y="6195288"/>
            <a:ext cx="295233" cy="295233"/>
          </a:xfrm>
          <a:prstGeom prst="rect">
            <a:avLst/>
          </a:prstGeom>
        </p:spPr>
      </p:pic>
      <p:pic>
        <p:nvPicPr>
          <p:cNvPr id="236" name="Picture 235" descr="Icon&#10;&#10;Description automatically generated">
            <a:extLst>
              <a:ext uri="{FF2B5EF4-FFF2-40B4-BE49-F238E27FC236}">
                <a16:creationId xmlns:a16="http://schemas.microsoft.com/office/drawing/2014/main" id="{B50FE2DB-EE15-D0B3-B690-7196755EE7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70" y="2220065"/>
            <a:ext cx="340751" cy="341075"/>
          </a:xfrm>
          <a:prstGeom prst="rect">
            <a:avLst/>
          </a:prstGeom>
        </p:spPr>
      </p:pic>
      <p:pic>
        <p:nvPicPr>
          <p:cNvPr id="237" name="Picture 236" descr="Logo&#10;&#10;Description automatically generated">
            <a:extLst>
              <a:ext uri="{FF2B5EF4-FFF2-40B4-BE49-F238E27FC236}">
                <a16:creationId xmlns:a16="http://schemas.microsoft.com/office/drawing/2014/main" id="{368537AA-8792-A0AD-880F-EED95DECC25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658" y="5422320"/>
            <a:ext cx="311529" cy="311529"/>
          </a:xfrm>
          <a:prstGeom prst="rect">
            <a:avLst/>
          </a:prstGeom>
        </p:spPr>
      </p:pic>
      <p:pic>
        <p:nvPicPr>
          <p:cNvPr id="239" name="Picture 238" descr="Icon&#10;&#10;Description automatically generated">
            <a:extLst>
              <a:ext uri="{FF2B5EF4-FFF2-40B4-BE49-F238E27FC236}">
                <a16:creationId xmlns:a16="http://schemas.microsoft.com/office/drawing/2014/main" id="{9A255C88-FDE1-43F3-640C-C6D142A8D82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58509" y="5811399"/>
            <a:ext cx="311827" cy="311529"/>
          </a:xfrm>
          <a:prstGeom prst="rect">
            <a:avLst/>
          </a:prstGeom>
        </p:spPr>
      </p:pic>
      <p:pic>
        <p:nvPicPr>
          <p:cNvPr id="240" name="Picture 239" descr="Icon&#10;&#10;Description automatically generated">
            <a:extLst>
              <a:ext uri="{FF2B5EF4-FFF2-40B4-BE49-F238E27FC236}">
                <a16:creationId xmlns:a16="http://schemas.microsoft.com/office/drawing/2014/main" id="{741BCC4E-A6C5-4769-674C-996BAEBFC05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495" y="6181706"/>
            <a:ext cx="322397" cy="322397"/>
          </a:xfrm>
          <a:prstGeom prst="rect">
            <a:avLst/>
          </a:prstGeom>
        </p:spPr>
      </p:pic>
      <p:pic>
        <p:nvPicPr>
          <p:cNvPr id="242" name="Picture 241" descr="Logo&#10;&#10;Description automatically generated">
            <a:extLst>
              <a:ext uri="{FF2B5EF4-FFF2-40B4-BE49-F238E27FC236}">
                <a16:creationId xmlns:a16="http://schemas.microsoft.com/office/drawing/2014/main" id="{1A531B4F-B602-6408-2C3A-6BE5594AEC2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09106" y="1904677"/>
            <a:ext cx="308478" cy="308478"/>
          </a:xfrm>
          <a:prstGeom prst="rect">
            <a:avLst/>
          </a:prstGeom>
        </p:spPr>
      </p:pic>
      <p:sp>
        <p:nvSpPr>
          <p:cNvPr id="243" name="TextBox 242">
            <a:extLst>
              <a:ext uri="{FF2B5EF4-FFF2-40B4-BE49-F238E27FC236}">
                <a16:creationId xmlns:a16="http://schemas.microsoft.com/office/drawing/2014/main" id="{2DA97340-F7F1-D3B4-9DA1-2757CC5FCB52}"/>
              </a:ext>
            </a:extLst>
          </p:cNvPr>
          <p:cNvSpPr txBox="1"/>
          <p:nvPr/>
        </p:nvSpPr>
        <p:spPr>
          <a:xfrm>
            <a:off x="5712407" y="5401113"/>
            <a:ext cx="85128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HOT MEALS</a:t>
            </a:r>
          </a:p>
          <a:p>
            <a:r>
              <a:rPr lang="en-US" sz="800" b="1" dirty="0">
                <a:solidFill>
                  <a:srgbClr val="F5333F"/>
                </a:solidFill>
                <a:latin typeface="Montserrat ExtraBold" pitchFamily="2" charset="77"/>
              </a:rPr>
              <a:t>100,285,000</a:t>
            </a:r>
            <a:endParaRPr lang="en-US" sz="1000" b="1" dirty="0">
              <a:solidFill>
                <a:srgbClr val="F5333F"/>
              </a:solidFill>
              <a:latin typeface="Montserrat ExtraBold" pitchFamily="2" charset="77"/>
            </a:endParaRP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184779BB-D72B-6C82-1101-5E0508EDCEEB}"/>
              </a:ext>
            </a:extLst>
          </p:cNvPr>
          <p:cNvSpPr txBox="1"/>
          <p:nvPr/>
        </p:nvSpPr>
        <p:spPr>
          <a:xfrm>
            <a:off x="5712407" y="5790192"/>
            <a:ext cx="11281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BOTTLED WATER</a:t>
            </a:r>
          </a:p>
          <a:p>
            <a:r>
              <a:rPr lang="en-US" sz="800" b="1" dirty="0">
                <a:solidFill>
                  <a:srgbClr val="F5333F"/>
                </a:solidFill>
                <a:latin typeface="Montserrat ExtraBold" pitchFamily="2" charset="77"/>
              </a:rPr>
              <a:t>41,600,000</a:t>
            </a:r>
            <a:endParaRPr lang="en-US" sz="1000" b="1" dirty="0">
              <a:solidFill>
                <a:srgbClr val="F5333F"/>
              </a:solidFill>
              <a:latin typeface="Montserrat ExtraBold" pitchFamily="2" charset="77"/>
            </a:endParaRP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6FA66754-79BB-62A9-044F-F18A632232CD}"/>
              </a:ext>
            </a:extLst>
          </p:cNvPr>
          <p:cNvSpPr txBox="1"/>
          <p:nvPr/>
        </p:nvSpPr>
        <p:spPr>
          <a:xfrm>
            <a:off x="8544645" y="6096683"/>
            <a:ext cx="12119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BLOOD DONATION POINTS</a:t>
            </a:r>
          </a:p>
          <a:p>
            <a:r>
              <a:rPr lang="en-US" sz="800" b="1" dirty="0">
                <a:solidFill>
                  <a:srgbClr val="F5333F"/>
                </a:solidFill>
                <a:latin typeface="Montserrat ExtraBold" pitchFamily="2" charset="77"/>
              </a:rPr>
              <a:t>300</a:t>
            </a:r>
            <a:endParaRPr lang="en-US" sz="1000" b="1" dirty="0">
              <a:solidFill>
                <a:srgbClr val="F5333F"/>
              </a:solidFill>
              <a:latin typeface="Montserrat ExtraBold" pitchFamily="2" charset="77"/>
            </a:endParaRP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E6707325-54C3-60E0-2B07-B61DA954D7DC}"/>
              </a:ext>
            </a:extLst>
          </p:cNvPr>
          <p:cNvSpPr txBox="1"/>
          <p:nvPr/>
        </p:nvSpPr>
        <p:spPr>
          <a:xfrm>
            <a:off x="5712407" y="6165933"/>
            <a:ext cx="69231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TENTS</a:t>
            </a:r>
          </a:p>
          <a:p>
            <a:r>
              <a:rPr lang="en-US" sz="800" b="1" dirty="0">
                <a:solidFill>
                  <a:srgbClr val="F5333F"/>
                </a:solidFill>
                <a:latin typeface="Montserrat ExtraBold" pitchFamily="2" charset="77"/>
              </a:rPr>
              <a:t>70,611</a:t>
            </a:r>
            <a:endParaRPr lang="en-US" sz="1000" b="1" dirty="0">
              <a:solidFill>
                <a:srgbClr val="F5333F"/>
              </a:solidFill>
              <a:latin typeface="Montserrat ExtraBold" pitchFamily="2" charset="77"/>
            </a:endParaRP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C0D8427E-07F8-E14F-CDD9-A3AA35F18D11}"/>
              </a:ext>
            </a:extLst>
          </p:cNvPr>
          <p:cNvSpPr txBox="1"/>
          <p:nvPr/>
        </p:nvSpPr>
        <p:spPr>
          <a:xfrm>
            <a:off x="2048082" y="2231975"/>
            <a:ext cx="174614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RESPONSE VEHICLES</a:t>
            </a:r>
          </a:p>
          <a:p>
            <a:r>
              <a:rPr lang="en-US" sz="800" b="1" dirty="0">
                <a:solidFill>
                  <a:srgbClr val="F5333F"/>
                </a:solidFill>
                <a:latin typeface="Montserrat ExtraBold" pitchFamily="2" charset="77"/>
              </a:rPr>
              <a:t>883</a:t>
            </a:r>
            <a:endParaRPr lang="en-US" sz="1000" b="1" dirty="0">
              <a:solidFill>
                <a:srgbClr val="F5333F"/>
              </a:solidFill>
              <a:latin typeface="Montserrat ExtraBold" pitchFamily="2" charset="77"/>
            </a:endParaRP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A224DE84-B8BF-C571-A825-27D5798C86E9}"/>
              </a:ext>
            </a:extLst>
          </p:cNvPr>
          <p:cNvSpPr txBox="1"/>
          <p:nvPr/>
        </p:nvSpPr>
        <p:spPr>
          <a:xfrm>
            <a:off x="2048082" y="1879609"/>
            <a:ext cx="174614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PERSONNEL/VOLUNTEERS</a:t>
            </a:r>
          </a:p>
          <a:p>
            <a:r>
              <a:rPr lang="en-US" sz="800" b="1" dirty="0">
                <a:solidFill>
                  <a:srgbClr val="F5333F"/>
                </a:solidFill>
                <a:latin typeface="Montserrat ExtraBold" pitchFamily="2" charset="77"/>
              </a:rPr>
              <a:t>4,631</a:t>
            </a:r>
            <a:endParaRPr lang="en-US" sz="1000" b="1" dirty="0">
              <a:solidFill>
                <a:srgbClr val="F5333F"/>
              </a:solidFill>
              <a:latin typeface="Montserrat ExtraBold" pitchFamily="2" charset="77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B75B40D-8A63-80A9-94DA-F679FAB93D0F}"/>
              </a:ext>
            </a:extLst>
          </p:cNvPr>
          <p:cNvGrpSpPr/>
          <p:nvPr/>
        </p:nvGrpSpPr>
        <p:grpSpPr>
          <a:xfrm>
            <a:off x="1791844" y="4602383"/>
            <a:ext cx="3209193" cy="1733963"/>
            <a:chOff x="1791844" y="4602383"/>
            <a:chExt cx="3209193" cy="1733963"/>
          </a:xfrm>
        </p:grpSpPr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4CBAF9C5-70CD-3FFD-DE75-A5EC6B37D4A2}"/>
                </a:ext>
              </a:extLst>
            </p:cNvPr>
            <p:cNvSpPr txBox="1"/>
            <p:nvPr/>
          </p:nvSpPr>
          <p:spPr>
            <a:xfrm>
              <a:off x="1791844" y="4602383"/>
              <a:ext cx="30347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11E41"/>
                  </a:solidFill>
                  <a:latin typeface="Montserrat" pitchFamily="2" charset="77"/>
                </a:rPr>
                <a:t>Population movement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98A48CE-D6B4-E27A-CE72-5F4FC7753596}"/>
                </a:ext>
              </a:extLst>
            </p:cNvPr>
            <p:cNvGrpSpPr/>
            <p:nvPr/>
          </p:nvGrpSpPr>
          <p:grpSpPr>
            <a:xfrm>
              <a:off x="1806300" y="4879215"/>
              <a:ext cx="3108415" cy="1272149"/>
              <a:chOff x="6579035" y="4953980"/>
              <a:chExt cx="2859011" cy="1170078"/>
            </a:xfrm>
          </p:grpSpPr>
          <p:pic>
            <p:nvPicPr>
              <p:cNvPr id="252" name="Picture 251">
                <a:extLst>
                  <a:ext uri="{FF2B5EF4-FFF2-40B4-BE49-F238E27FC236}">
                    <a16:creationId xmlns:a16="http://schemas.microsoft.com/office/drawing/2014/main" id="{284DB3FE-DC73-215B-7D6E-ADEA07C89FE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/>
              <a:srcRect t="15127" b="26958"/>
              <a:stretch/>
            </p:blipFill>
            <p:spPr>
              <a:xfrm>
                <a:off x="6579035" y="4953980"/>
                <a:ext cx="2859011" cy="1170078"/>
              </a:xfrm>
              <a:prstGeom prst="rect">
                <a:avLst/>
              </a:prstGeom>
            </p:spPr>
          </p:pic>
          <p:sp>
            <p:nvSpPr>
              <p:cNvPr id="254" name="Freeform 253">
                <a:extLst>
                  <a:ext uri="{FF2B5EF4-FFF2-40B4-BE49-F238E27FC236}">
                    <a16:creationId xmlns:a16="http://schemas.microsoft.com/office/drawing/2014/main" id="{043AFD61-02A0-DC3B-0F3A-5F068B7FC74E}"/>
                  </a:ext>
                </a:extLst>
              </p:cNvPr>
              <p:cNvSpPr/>
              <p:nvPr/>
            </p:nvSpPr>
            <p:spPr>
              <a:xfrm>
                <a:off x="7626655" y="5213448"/>
                <a:ext cx="802596" cy="448645"/>
              </a:xfrm>
              <a:custGeom>
                <a:avLst/>
                <a:gdLst>
                  <a:gd name="connsiteX0" fmla="*/ 802596 w 802596"/>
                  <a:gd name="connsiteY0" fmla="*/ 448645 h 448645"/>
                  <a:gd name="connsiteX1" fmla="*/ 531071 w 802596"/>
                  <a:gd name="connsiteY1" fmla="*/ 9413 h 448645"/>
                  <a:gd name="connsiteX2" fmla="*/ 0 w 802596"/>
                  <a:gd name="connsiteY2" fmla="*/ 137190 h 448645"/>
                  <a:gd name="connsiteX3" fmla="*/ 0 w 802596"/>
                  <a:gd name="connsiteY3" fmla="*/ 137190 h 44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2596" h="448645">
                    <a:moveTo>
                      <a:pt x="802596" y="448645"/>
                    </a:moveTo>
                    <a:cubicBezTo>
                      <a:pt x="733716" y="254983"/>
                      <a:pt x="664837" y="61322"/>
                      <a:pt x="531071" y="9413"/>
                    </a:cubicBezTo>
                    <a:cubicBezTo>
                      <a:pt x="397305" y="-42496"/>
                      <a:pt x="0" y="137190"/>
                      <a:pt x="0" y="137190"/>
                    </a:cubicBezTo>
                    <a:lnTo>
                      <a:pt x="0" y="137190"/>
                    </a:lnTo>
                  </a:path>
                </a:pathLst>
              </a:custGeom>
              <a:noFill/>
              <a:ln w="6350">
                <a:solidFill>
                  <a:srgbClr val="6D6D6D"/>
                </a:solidFill>
                <a:tailEnd type="stealth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Freeform 254">
                <a:extLst>
                  <a:ext uri="{FF2B5EF4-FFF2-40B4-BE49-F238E27FC236}">
                    <a16:creationId xmlns:a16="http://schemas.microsoft.com/office/drawing/2014/main" id="{92B8CB76-0FF5-734D-C705-E80C27E5EDC2}"/>
                  </a:ext>
                </a:extLst>
              </p:cNvPr>
              <p:cNvSpPr/>
              <p:nvPr/>
            </p:nvSpPr>
            <p:spPr>
              <a:xfrm>
                <a:off x="7043675" y="5066377"/>
                <a:ext cx="1381583" cy="607695"/>
              </a:xfrm>
              <a:custGeom>
                <a:avLst/>
                <a:gdLst>
                  <a:gd name="connsiteX0" fmla="*/ 1381583 w 1381583"/>
                  <a:gd name="connsiteY0" fmla="*/ 607695 h 607695"/>
                  <a:gd name="connsiteX1" fmla="*/ 690791 w 1381583"/>
                  <a:gd name="connsiteY1" fmla="*/ 36694 h 607695"/>
                  <a:gd name="connsiteX2" fmla="*/ 0 w 1381583"/>
                  <a:gd name="connsiteY2" fmla="*/ 104575 h 607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81583" h="607695">
                    <a:moveTo>
                      <a:pt x="1381583" y="607695"/>
                    </a:moveTo>
                    <a:cubicBezTo>
                      <a:pt x="1151319" y="364121"/>
                      <a:pt x="921055" y="120547"/>
                      <a:pt x="690791" y="36694"/>
                    </a:cubicBezTo>
                    <a:cubicBezTo>
                      <a:pt x="460527" y="-47159"/>
                      <a:pt x="230263" y="28708"/>
                      <a:pt x="0" y="104575"/>
                    </a:cubicBezTo>
                  </a:path>
                </a:pathLst>
              </a:custGeom>
              <a:noFill/>
              <a:ln w="6350">
                <a:solidFill>
                  <a:srgbClr val="6D6D6D"/>
                </a:solidFill>
                <a:tailEnd type="stealth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6" name="Freeform 255">
                <a:extLst>
                  <a:ext uri="{FF2B5EF4-FFF2-40B4-BE49-F238E27FC236}">
                    <a16:creationId xmlns:a16="http://schemas.microsoft.com/office/drawing/2014/main" id="{155F3D6D-5947-CB42-59E0-C88F718571EC}"/>
                  </a:ext>
                </a:extLst>
              </p:cNvPr>
              <p:cNvSpPr/>
              <p:nvPr/>
            </p:nvSpPr>
            <p:spPr>
              <a:xfrm>
                <a:off x="8429251" y="5592806"/>
                <a:ext cx="383329" cy="141161"/>
              </a:xfrm>
              <a:custGeom>
                <a:avLst/>
                <a:gdLst>
                  <a:gd name="connsiteX0" fmla="*/ 0 w 383329"/>
                  <a:gd name="connsiteY0" fmla="*/ 81266 h 141161"/>
                  <a:gd name="connsiteX1" fmla="*/ 231594 w 383329"/>
                  <a:gd name="connsiteY1" fmla="*/ 1405 h 141161"/>
                  <a:gd name="connsiteX2" fmla="*/ 383329 w 383329"/>
                  <a:gd name="connsiteY2" fmla="*/ 141161 h 141161"/>
                  <a:gd name="connsiteX3" fmla="*/ 383329 w 383329"/>
                  <a:gd name="connsiteY3" fmla="*/ 141161 h 141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3329" h="141161">
                    <a:moveTo>
                      <a:pt x="0" y="81266"/>
                    </a:moveTo>
                    <a:cubicBezTo>
                      <a:pt x="83853" y="36344"/>
                      <a:pt x="167706" y="-8577"/>
                      <a:pt x="231594" y="1405"/>
                    </a:cubicBezTo>
                    <a:cubicBezTo>
                      <a:pt x="295482" y="11387"/>
                      <a:pt x="383329" y="141161"/>
                      <a:pt x="383329" y="141161"/>
                    </a:cubicBezTo>
                    <a:lnTo>
                      <a:pt x="383329" y="141161"/>
                    </a:lnTo>
                  </a:path>
                </a:pathLst>
              </a:custGeom>
              <a:noFill/>
              <a:ln w="6350">
                <a:solidFill>
                  <a:srgbClr val="6D6D6D"/>
                </a:solidFill>
                <a:tailEnd type="stealth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7" name="Freeform 256">
                <a:extLst>
                  <a:ext uri="{FF2B5EF4-FFF2-40B4-BE49-F238E27FC236}">
                    <a16:creationId xmlns:a16="http://schemas.microsoft.com/office/drawing/2014/main" id="{9248541C-44D5-68B3-44DF-2698E9EC65CB}"/>
                  </a:ext>
                </a:extLst>
              </p:cNvPr>
              <p:cNvSpPr/>
              <p:nvPr/>
            </p:nvSpPr>
            <p:spPr>
              <a:xfrm>
                <a:off x="7819650" y="5522885"/>
                <a:ext cx="605608" cy="286949"/>
              </a:xfrm>
              <a:custGeom>
                <a:avLst/>
                <a:gdLst>
                  <a:gd name="connsiteX0" fmla="*/ 605608 w 605608"/>
                  <a:gd name="connsiteY0" fmla="*/ 155180 h 286949"/>
                  <a:gd name="connsiteX1" fmla="*/ 78530 w 605608"/>
                  <a:gd name="connsiteY1" fmla="*/ 3445 h 286949"/>
                  <a:gd name="connsiteX2" fmla="*/ 2663 w 605608"/>
                  <a:gd name="connsiteY2" fmla="*/ 286949 h 286949"/>
                  <a:gd name="connsiteX3" fmla="*/ 2663 w 605608"/>
                  <a:gd name="connsiteY3" fmla="*/ 286949 h 286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5608" h="286949">
                    <a:moveTo>
                      <a:pt x="605608" y="155180"/>
                    </a:moveTo>
                    <a:cubicBezTo>
                      <a:pt x="392314" y="68331"/>
                      <a:pt x="179021" y="-18517"/>
                      <a:pt x="78530" y="3445"/>
                    </a:cubicBezTo>
                    <a:cubicBezTo>
                      <a:pt x="-21961" y="25407"/>
                      <a:pt x="2663" y="286949"/>
                      <a:pt x="2663" y="286949"/>
                    </a:cubicBezTo>
                    <a:lnTo>
                      <a:pt x="2663" y="286949"/>
                    </a:lnTo>
                  </a:path>
                </a:pathLst>
              </a:custGeom>
              <a:noFill/>
              <a:ln w="6350">
                <a:solidFill>
                  <a:srgbClr val="6D6D6D"/>
                </a:solidFill>
                <a:tailEnd type="stealth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Freeform 257">
                <a:extLst>
                  <a:ext uri="{FF2B5EF4-FFF2-40B4-BE49-F238E27FC236}">
                    <a16:creationId xmlns:a16="http://schemas.microsoft.com/office/drawing/2014/main" id="{192FDF6F-2C67-A8E4-279E-E8CB8C5BF868}"/>
                  </a:ext>
                </a:extLst>
              </p:cNvPr>
              <p:cNvSpPr/>
              <p:nvPr/>
            </p:nvSpPr>
            <p:spPr>
              <a:xfrm>
                <a:off x="7438983" y="5551978"/>
                <a:ext cx="986275" cy="221919"/>
              </a:xfrm>
              <a:custGeom>
                <a:avLst/>
                <a:gdLst>
                  <a:gd name="connsiteX0" fmla="*/ 986275 w 986275"/>
                  <a:gd name="connsiteY0" fmla="*/ 126087 h 221919"/>
                  <a:gd name="connsiteX1" fmla="*/ 199651 w 986275"/>
                  <a:gd name="connsiteY1" fmla="*/ 2303 h 221919"/>
                  <a:gd name="connsiteX2" fmla="*/ 0 w 986275"/>
                  <a:gd name="connsiteY2" fmla="*/ 221919 h 221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86275" h="221919">
                    <a:moveTo>
                      <a:pt x="986275" y="126087"/>
                    </a:moveTo>
                    <a:cubicBezTo>
                      <a:pt x="675152" y="56209"/>
                      <a:pt x="364030" y="-13669"/>
                      <a:pt x="199651" y="2303"/>
                    </a:cubicBezTo>
                    <a:cubicBezTo>
                      <a:pt x="35272" y="18275"/>
                      <a:pt x="17636" y="120097"/>
                      <a:pt x="0" y="221919"/>
                    </a:cubicBezTo>
                  </a:path>
                </a:pathLst>
              </a:custGeom>
              <a:noFill/>
              <a:ln w="6350">
                <a:solidFill>
                  <a:srgbClr val="6D6D6D"/>
                </a:solidFill>
                <a:tailEnd type="stealth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Freeform 259">
                <a:extLst>
                  <a:ext uri="{FF2B5EF4-FFF2-40B4-BE49-F238E27FC236}">
                    <a16:creationId xmlns:a16="http://schemas.microsoft.com/office/drawing/2014/main" id="{323C265D-1CA1-723B-857C-B41D7B753555}"/>
                  </a:ext>
                </a:extLst>
              </p:cNvPr>
              <p:cNvSpPr/>
              <p:nvPr/>
            </p:nvSpPr>
            <p:spPr>
              <a:xfrm>
                <a:off x="8077866" y="5368900"/>
                <a:ext cx="351385" cy="305172"/>
              </a:xfrm>
              <a:custGeom>
                <a:avLst/>
                <a:gdLst>
                  <a:gd name="connsiteX0" fmla="*/ 351385 w 351385"/>
                  <a:gd name="connsiteY0" fmla="*/ 305172 h 305172"/>
                  <a:gd name="connsiteX1" fmla="*/ 155727 w 351385"/>
                  <a:gd name="connsiteY1" fmla="*/ 5696 h 305172"/>
                  <a:gd name="connsiteX2" fmla="*/ 0 w 351385"/>
                  <a:gd name="connsiteY2" fmla="*/ 137465 h 305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1385" h="305172">
                    <a:moveTo>
                      <a:pt x="351385" y="305172"/>
                    </a:moveTo>
                    <a:cubicBezTo>
                      <a:pt x="282838" y="169409"/>
                      <a:pt x="214291" y="33647"/>
                      <a:pt x="155727" y="5696"/>
                    </a:cubicBezTo>
                    <a:cubicBezTo>
                      <a:pt x="97163" y="-22255"/>
                      <a:pt x="48581" y="57605"/>
                      <a:pt x="0" y="137465"/>
                    </a:cubicBezTo>
                  </a:path>
                </a:pathLst>
              </a:custGeom>
              <a:noFill/>
              <a:ln w="6350">
                <a:solidFill>
                  <a:srgbClr val="6D6D6D"/>
                </a:solidFill>
                <a:headEnd type="oval" w="sm" len="sm"/>
                <a:tailEnd type="stealth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Freeform 260">
                <a:extLst>
                  <a:ext uri="{FF2B5EF4-FFF2-40B4-BE49-F238E27FC236}">
                    <a16:creationId xmlns:a16="http://schemas.microsoft.com/office/drawing/2014/main" id="{9655DDEB-3984-310D-C16F-7565C689D5AF}"/>
                  </a:ext>
                </a:extLst>
              </p:cNvPr>
              <p:cNvSpPr/>
              <p:nvPr/>
            </p:nvSpPr>
            <p:spPr>
              <a:xfrm>
                <a:off x="7047668" y="5512458"/>
                <a:ext cx="1389569" cy="257446"/>
              </a:xfrm>
              <a:custGeom>
                <a:avLst/>
                <a:gdLst>
                  <a:gd name="connsiteX0" fmla="*/ 1389569 w 1389569"/>
                  <a:gd name="connsiteY0" fmla="*/ 161614 h 257446"/>
                  <a:gd name="connsiteX1" fmla="*/ 335413 w 1389569"/>
                  <a:gd name="connsiteY1" fmla="*/ 1893 h 257446"/>
                  <a:gd name="connsiteX2" fmla="*/ 0 w 1389569"/>
                  <a:gd name="connsiteY2" fmla="*/ 257446 h 257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89569" h="257446">
                    <a:moveTo>
                      <a:pt x="1389569" y="161614"/>
                    </a:moveTo>
                    <a:cubicBezTo>
                      <a:pt x="978288" y="73767"/>
                      <a:pt x="567008" y="-14079"/>
                      <a:pt x="335413" y="1893"/>
                    </a:cubicBezTo>
                    <a:cubicBezTo>
                      <a:pt x="103818" y="17865"/>
                      <a:pt x="51909" y="137655"/>
                      <a:pt x="0" y="257446"/>
                    </a:cubicBezTo>
                  </a:path>
                </a:pathLst>
              </a:custGeom>
              <a:noFill/>
              <a:ln w="6350">
                <a:solidFill>
                  <a:srgbClr val="6D6D6D"/>
                </a:solidFill>
                <a:tailEnd type="stealth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578B03D3-15E2-E025-4511-168D13BB1B6F}"/>
                  </a:ext>
                </a:extLst>
              </p:cNvPr>
              <p:cNvSpPr/>
              <p:nvPr/>
            </p:nvSpPr>
            <p:spPr>
              <a:xfrm>
                <a:off x="6996223" y="5406542"/>
                <a:ext cx="1440712" cy="271244"/>
              </a:xfrm>
              <a:custGeom>
                <a:avLst/>
                <a:gdLst>
                  <a:gd name="connsiteX0" fmla="*/ 1440712 w 1440712"/>
                  <a:gd name="connsiteY0" fmla="*/ 271244 h 271244"/>
                  <a:gd name="connsiteX1" fmla="*/ 308344 w 1440712"/>
                  <a:gd name="connsiteY1" fmla="*/ 114 h 271244"/>
                  <a:gd name="connsiteX2" fmla="*/ 0 w 1440712"/>
                  <a:gd name="connsiteY2" fmla="*/ 244663 h 271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0712" h="271244">
                    <a:moveTo>
                      <a:pt x="1440712" y="271244"/>
                    </a:moveTo>
                    <a:cubicBezTo>
                      <a:pt x="994587" y="137894"/>
                      <a:pt x="548463" y="4544"/>
                      <a:pt x="308344" y="114"/>
                    </a:cubicBezTo>
                    <a:cubicBezTo>
                      <a:pt x="68225" y="-4316"/>
                      <a:pt x="34112" y="120173"/>
                      <a:pt x="0" y="244663"/>
                    </a:cubicBezTo>
                  </a:path>
                </a:pathLst>
              </a:custGeom>
              <a:noFill/>
              <a:ln w="6350">
                <a:solidFill>
                  <a:srgbClr val="6D6D6D"/>
                </a:solidFill>
                <a:tailEnd type="stealth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B0BE2869-46D2-2AE6-3137-AFE288B55794}"/>
                  </a:ext>
                </a:extLst>
              </p:cNvPr>
              <p:cNvSpPr/>
              <p:nvPr/>
            </p:nvSpPr>
            <p:spPr>
              <a:xfrm>
                <a:off x="6852684" y="5352677"/>
                <a:ext cx="1578935" cy="325109"/>
              </a:xfrm>
              <a:custGeom>
                <a:avLst/>
                <a:gdLst>
                  <a:gd name="connsiteX0" fmla="*/ 1578935 w 1578935"/>
                  <a:gd name="connsiteY0" fmla="*/ 325109 h 325109"/>
                  <a:gd name="connsiteX1" fmla="*/ 303028 w 1578935"/>
                  <a:gd name="connsiteY1" fmla="*/ 816 h 325109"/>
                  <a:gd name="connsiteX2" fmla="*/ 0 w 1578935"/>
                  <a:gd name="connsiteY2" fmla="*/ 250681 h 32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78935" h="325109">
                    <a:moveTo>
                      <a:pt x="1578935" y="325109"/>
                    </a:moveTo>
                    <a:cubicBezTo>
                      <a:pt x="1072559" y="169165"/>
                      <a:pt x="566184" y="13221"/>
                      <a:pt x="303028" y="816"/>
                    </a:cubicBezTo>
                    <a:cubicBezTo>
                      <a:pt x="39872" y="-11589"/>
                      <a:pt x="19936" y="119546"/>
                      <a:pt x="0" y="250681"/>
                    </a:cubicBezTo>
                  </a:path>
                </a:pathLst>
              </a:custGeom>
              <a:noFill/>
              <a:ln w="6350">
                <a:solidFill>
                  <a:srgbClr val="6D6D6D"/>
                </a:solidFill>
                <a:tailEnd type="stealth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304E191-DE8C-01EE-77C6-3E67AB06C2A8}"/>
                </a:ext>
              </a:extLst>
            </p:cNvPr>
            <p:cNvSpPr txBox="1"/>
            <p:nvPr/>
          </p:nvSpPr>
          <p:spPr>
            <a:xfrm>
              <a:off x="1803172" y="5920848"/>
              <a:ext cx="3197865" cy="415498"/>
            </a:xfrm>
            <a:prstGeom prst="rect">
              <a:avLst/>
            </a:prstGeom>
            <a:solidFill>
              <a:schemeClr val="bg1">
                <a:alpha val="59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rgbClr val="6D6D6D"/>
                  </a:solidFill>
                  <a:effectLst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Displacement models follow the well-established northwestern movement of migration that existed in Turkey prior to the earthquake. Large cities as well as coastal provinces are seeing a large </a:t>
              </a:r>
              <a:r>
                <a:rPr lang="en-US" sz="700" dirty="0">
                  <a:solidFill>
                    <a:srgbClr val="6D6D6D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population influx.</a:t>
              </a:r>
              <a:endParaRPr lang="en-US" sz="700" dirty="0">
                <a:solidFill>
                  <a:srgbClr val="6D6D6D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A8E9104-E930-73C1-CEF3-2A6EB6C27ED1}"/>
              </a:ext>
            </a:extLst>
          </p:cNvPr>
          <p:cNvCxnSpPr>
            <a:cxnSpLocks/>
          </p:cNvCxnSpPr>
          <p:nvPr/>
        </p:nvCxnSpPr>
        <p:spPr>
          <a:xfrm>
            <a:off x="510180" y="3077119"/>
            <a:ext cx="0" cy="406189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3317415-9CE6-F187-4422-41A25D3DB338}"/>
              </a:ext>
            </a:extLst>
          </p:cNvPr>
          <p:cNvCxnSpPr>
            <a:cxnSpLocks/>
          </p:cNvCxnSpPr>
          <p:nvPr/>
        </p:nvCxnSpPr>
        <p:spPr>
          <a:xfrm>
            <a:off x="510180" y="3742061"/>
            <a:ext cx="0" cy="406189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4B6936E-C7EA-B52E-C639-AEEAC59A20EA}"/>
              </a:ext>
            </a:extLst>
          </p:cNvPr>
          <p:cNvCxnSpPr>
            <a:cxnSpLocks/>
          </p:cNvCxnSpPr>
          <p:nvPr/>
        </p:nvCxnSpPr>
        <p:spPr>
          <a:xfrm>
            <a:off x="510180" y="4407003"/>
            <a:ext cx="0" cy="406189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3C3E6B9-48B7-20B2-992B-16F0413F0B3C}"/>
              </a:ext>
            </a:extLst>
          </p:cNvPr>
          <p:cNvCxnSpPr>
            <a:cxnSpLocks/>
          </p:cNvCxnSpPr>
          <p:nvPr/>
        </p:nvCxnSpPr>
        <p:spPr>
          <a:xfrm>
            <a:off x="510180" y="5071945"/>
            <a:ext cx="0" cy="406189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CB44050-2234-FE21-56B4-145678299FEA}"/>
              </a:ext>
            </a:extLst>
          </p:cNvPr>
          <p:cNvCxnSpPr>
            <a:cxnSpLocks/>
          </p:cNvCxnSpPr>
          <p:nvPr/>
        </p:nvCxnSpPr>
        <p:spPr>
          <a:xfrm>
            <a:off x="510180" y="5736887"/>
            <a:ext cx="0" cy="406189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B8977EF-D659-9F80-F6CE-6EC181AE3E69}"/>
              </a:ext>
            </a:extLst>
          </p:cNvPr>
          <p:cNvSpPr txBox="1"/>
          <p:nvPr/>
        </p:nvSpPr>
        <p:spPr>
          <a:xfrm>
            <a:off x="540138" y="1873880"/>
            <a:ext cx="11230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11E41"/>
                </a:solidFill>
                <a:latin typeface="Montserrat" pitchFamily="2" charset="77"/>
              </a:rPr>
              <a:t>Situation Overview</a:t>
            </a:r>
          </a:p>
        </p:txBody>
      </p:sp>
      <p:pic>
        <p:nvPicPr>
          <p:cNvPr id="68" name="Picture 67" descr="Logo, icon&#10;&#10;Description automatically generated">
            <a:extLst>
              <a:ext uri="{FF2B5EF4-FFF2-40B4-BE49-F238E27FC236}">
                <a16:creationId xmlns:a16="http://schemas.microsoft.com/office/drawing/2014/main" id="{F6C2FEE0-AE7B-CE48-D464-460120ACDF2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24655" y="2913664"/>
            <a:ext cx="289115" cy="289115"/>
          </a:xfrm>
          <a:prstGeom prst="rect">
            <a:avLst/>
          </a:prstGeom>
        </p:spPr>
      </p:pic>
      <p:pic>
        <p:nvPicPr>
          <p:cNvPr id="69" name="Picture 68" descr="Logo, icon&#10;&#10;Description automatically generated">
            <a:extLst>
              <a:ext uri="{FF2B5EF4-FFF2-40B4-BE49-F238E27FC236}">
                <a16:creationId xmlns:a16="http://schemas.microsoft.com/office/drawing/2014/main" id="{E3809836-461A-40AB-BD09-5C3494BFD7F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27676" y="4178476"/>
            <a:ext cx="289115" cy="289115"/>
          </a:xfrm>
          <a:prstGeom prst="rect">
            <a:avLst/>
          </a:prstGeom>
        </p:spPr>
      </p:pic>
      <p:pic>
        <p:nvPicPr>
          <p:cNvPr id="70" name="Picture 69" descr="Logo, icon&#10;&#10;Description automatically generated">
            <a:extLst>
              <a:ext uri="{FF2B5EF4-FFF2-40B4-BE49-F238E27FC236}">
                <a16:creationId xmlns:a16="http://schemas.microsoft.com/office/drawing/2014/main" id="{AEF8AB56-3BFB-CDD7-E3A6-DBFAE7B0104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64570" y="4043550"/>
            <a:ext cx="289115" cy="289115"/>
          </a:xfrm>
          <a:prstGeom prst="rect">
            <a:avLst/>
          </a:prstGeom>
        </p:spPr>
      </p:pic>
      <p:pic>
        <p:nvPicPr>
          <p:cNvPr id="76" name="Picture 75" descr="Logo, icon&#10;&#10;Description automatically generated">
            <a:extLst>
              <a:ext uri="{FF2B5EF4-FFF2-40B4-BE49-F238E27FC236}">
                <a16:creationId xmlns:a16="http://schemas.microsoft.com/office/drawing/2014/main" id="{D3AC8690-3C3C-A28B-6ACE-D54B185B1D3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61742" y="3451015"/>
            <a:ext cx="289115" cy="289115"/>
          </a:xfrm>
          <a:prstGeom prst="rect">
            <a:avLst/>
          </a:prstGeom>
        </p:spPr>
      </p:pic>
      <p:pic>
        <p:nvPicPr>
          <p:cNvPr id="97" name="Picture 96" descr="Logo, icon&#10;&#10;Description automatically generated">
            <a:extLst>
              <a:ext uri="{FF2B5EF4-FFF2-40B4-BE49-F238E27FC236}">
                <a16:creationId xmlns:a16="http://schemas.microsoft.com/office/drawing/2014/main" id="{AA4B45FB-93D7-0541-011B-3F6E42EFC95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69879" y="3415401"/>
            <a:ext cx="289115" cy="289115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E1A83AEA-7FB0-993D-7FB6-424B4B1F451B}"/>
              </a:ext>
            </a:extLst>
          </p:cNvPr>
          <p:cNvSpPr txBox="1">
            <a:spLocks/>
          </p:cNvSpPr>
          <p:nvPr/>
        </p:nvSpPr>
        <p:spPr>
          <a:xfrm>
            <a:off x="2048082" y="2551099"/>
            <a:ext cx="174614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DISTRIBUTION POINTS</a:t>
            </a:r>
          </a:p>
          <a:p>
            <a:r>
              <a:rPr lang="en-US" sz="800" b="1" dirty="0">
                <a:solidFill>
                  <a:srgbClr val="F5333F"/>
                </a:solidFill>
                <a:latin typeface="Montserrat ExtraBold" pitchFamily="2" charset="77"/>
              </a:rPr>
              <a:t>1,000</a:t>
            </a:r>
            <a:endParaRPr lang="en-US" sz="1000" b="1" dirty="0">
              <a:solidFill>
                <a:srgbClr val="F5333F"/>
              </a:solidFill>
              <a:latin typeface="Montserrat ExtraBold" pitchFamily="2" charset="77"/>
            </a:endParaRPr>
          </a:p>
        </p:txBody>
      </p:sp>
      <p:pic>
        <p:nvPicPr>
          <p:cNvPr id="99" name="Picture 98" descr="Icon&#10;&#10;Description automatically generated">
            <a:extLst>
              <a:ext uri="{FF2B5EF4-FFF2-40B4-BE49-F238E27FC236}">
                <a16:creationId xmlns:a16="http://schemas.microsoft.com/office/drawing/2014/main" id="{ADDF8030-E43D-9699-1526-28B18D63C69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803172" y="2568050"/>
            <a:ext cx="320347" cy="320040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365D4BA9-ECF5-13D7-C11B-67315BCAC347}"/>
              </a:ext>
            </a:extLst>
          </p:cNvPr>
          <p:cNvSpPr txBox="1">
            <a:spLocks/>
          </p:cNvSpPr>
          <p:nvPr/>
        </p:nvSpPr>
        <p:spPr>
          <a:xfrm>
            <a:off x="8544645" y="5401113"/>
            <a:ext cx="108302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PSS</a:t>
            </a:r>
          </a:p>
          <a:p>
            <a:r>
              <a:rPr lang="en-US" sz="800" b="1" dirty="0">
                <a:solidFill>
                  <a:srgbClr val="F5333F"/>
                </a:solidFill>
                <a:latin typeface="Montserrat ExtraBold" pitchFamily="2" charset="77"/>
              </a:rPr>
              <a:t>47,374</a:t>
            </a:r>
            <a:endParaRPr lang="en-US" sz="1000" b="1" dirty="0">
              <a:solidFill>
                <a:srgbClr val="F5333F"/>
              </a:solidFill>
              <a:latin typeface="Montserrat ExtraBold" pitchFamily="2" charset="77"/>
            </a:endParaRPr>
          </a:p>
        </p:txBody>
      </p:sp>
      <p:pic>
        <p:nvPicPr>
          <p:cNvPr id="103" name="Picture 102" descr="Logo&#10;&#10;Description automatically generated">
            <a:extLst>
              <a:ext uri="{FF2B5EF4-FFF2-40B4-BE49-F238E27FC236}">
                <a16:creationId xmlns:a16="http://schemas.microsoft.com/office/drawing/2014/main" id="{FC45A1DB-322D-7C9E-A8AE-A1583C4C02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817" y="5427208"/>
            <a:ext cx="301752" cy="301752"/>
          </a:xfrm>
          <a:prstGeom prst="rect">
            <a:avLst/>
          </a:prstGeom>
        </p:spPr>
      </p:pic>
      <p:sp>
        <p:nvSpPr>
          <p:cNvPr id="106" name="Rectangle 105">
            <a:extLst>
              <a:ext uri="{FF2B5EF4-FFF2-40B4-BE49-F238E27FC236}">
                <a16:creationId xmlns:a16="http://schemas.microsoft.com/office/drawing/2014/main" id="{3A708645-E02F-F9D7-09D3-CFF44EB4A775}"/>
              </a:ext>
            </a:extLst>
          </p:cNvPr>
          <p:cNvSpPr/>
          <p:nvPr/>
        </p:nvSpPr>
        <p:spPr>
          <a:xfrm>
            <a:off x="5155010" y="4906927"/>
            <a:ext cx="4397330" cy="452289"/>
          </a:xfrm>
          <a:prstGeom prst="rect">
            <a:avLst/>
          </a:prstGeom>
          <a:solidFill>
            <a:srgbClr val="6D6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16D2387A-8049-6FEB-1B11-60C5E30D6BBE}"/>
              </a:ext>
            </a:extLst>
          </p:cNvPr>
          <p:cNvSpPr txBox="1"/>
          <p:nvPr/>
        </p:nvSpPr>
        <p:spPr>
          <a:xfrm>
            <a:off x="5749503" y="4905444"/>
            <a:ext cx="37908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ESTIMATED EARTHQUAKE-AFFECTED PEOPLE REACHED BY TRC</a:t>
            </a:r>
          </a:p>
          <a:p>
            <a:r>
              <a:rPr lang="en-US" sz="1600" b="1" dirty="0">
                <a:solidFill>
                  <a:schemeClr val="bg1"/>
                </a:solidFill>
                <a:latin typeface="Montserrat ExtraBold" pitchFamily="2" charset="77"/>
              </a:rPr>
              <a:t>1,285,000</a:t>
            </a:r>
          </a:p>
        </p:txBody>
      </p:sp>
      <p:pic>
        <p:nvPicPr>
          <p:cNvPr id="108" name="Picture 107" descr="Icon&#10;&#10;Description automatically generated">
            <a:extLst>
              <a:ext uri="{FF2B5EF4-FFF2-40B4-BE49-F238E27FC236}">
                <a16:creationId xmlns:a16="http://schemas.microsoft.com/office/drawing/2014/main" id="{995958EE-3A05-FE70-D570-EBAA0A0F35C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203971" y="4919348"/>
            <a:ext cx="422269" cy="422269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7F6A8E21-9A9B-4503-262F-E9933EA13DA3}"/>
              </a:ext>
            </a:extLst>
          </p:cNvPr>
          <p:cNvSpPr txBox="1">
            <a:spLocks/>
          </p:cNvSpPr>
          <p:nvPr/>
        </p:nvSpPr>
        <p:spPr>
          <a:xfrm>
            <a:off x="8544645" y="5790192"/>
            <a:ext cx="114202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HEALTH CARE</a:t>
            </a:r>
          </a:p>
          <a:p>
            <a:r>
              <a:rPr lang="en-US" sz="800" b="1" dirty="0">
                <a:solidFill>
                  <a:srgbClr val="F5333F"/>
                </a:solidFill>
                <a:latin typeface="Montserrat ExtraBold" pitchFamily="2" charset="77"/>
              </a:rPr>
              <a:t>12,257</a:t>
            </a:r>
            <a:endParaRPr lang="en-US" sz="1000" b="1" dirty="0">
              <a:solidFill>
                <a:srgbClr val="F5333F"/>
              </a:solidFill>
              <a:latin typeface="Montserrat ExtraBold" pitchFamily="2" charset="77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4EE6CDD-9FCA-067E-2D1E-254C8F6DD08E}"/>
              </a:ext>
            </a:extLst>
          </p:cNvPr>
          <p:cNvSpPr txBox="1">
            <a:spLocks/>
          </p:cNvSpPr>
          <p:nvPr/>
        </p:nvSpPr>
        <p:spPr>
          <a:xfrm>
            <a:off x="6931616" y="5401113"/>
            <a:ext cx="98637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HEATERS</a:t>
            </a:r>
          </a:p>
          <a:p>
            <a:r>
              <a:rPr lang="en-US" sz="800" b="1" dirty="0">
                <a:solidFill>
                  <a:srgbClr val="F5333F"/>
                </a:solidFill>
                <a:latin typeface="Montserrat ExtraBold" pitchFamily="2" charset="77"/>
              </a:rPr>
              <a:t>33,353</a:t>
            </a:r>
            <a:endParaRPr lang="en-US" sz="1000" b="1" dirty="0">
              <a:solidFill>
                <a:srgbClr val="F5333F"/>
              </a:solidFill>
              <a:latin typeface="Montserrat ExtraBold" pitchFamily="2" charset="77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61D6596-3FB3-D64A-3518-264EF4B3BF61}"/>
              </a:ext>
            </a:extLst>
          </p:cNvPr>
          <p:cNvSpPr txBox="1">
            <a:spLocks/>
          </p:cNvSpPr>
          <p:nvPr/>
        </p:nvSpPr>
        <p:spPr>
          <a:xfrm>
            <a:off x="6931616" y="5790192"/>
            <a:ext cx="93178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HYGIENE KITS</a:t>
            </a:r>
          </a:p>
          <a:p>
            <a:r>
              <a:rPr lang="en-US" sz="800" b="1" dirty="0">
                <a:solidFill>
                  <a:srgbClr val="F5333F"/>
                </a:solidFill>
                <a:latin typeface="Montserrat ExtraBold" pitchFamily="2" charset="77"/>
              </a:rPr>
              <a:t>67,700</a:t>
            </a:r>
            <a:endParaRPr lang="en-US" sz="1000" b="1" dirty="0">
              <a:solidFill>
                <a:srgbClr val="F5333F"/>
              </a:solidFill>
              <a:latin typeface="Montserrat ExtraBold" pitchFamily="2" charset="77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EA6CE189-9E9E-A098-0382-7260D438A60F}"/>
              </a:ext>
            </a:extLst>
          </p:cNvPr>
          <p:cNvSpPr txBox="1">
            <a:spLocks/>
          </p:cNvSpPr>
          <p:nvPr/>
        </p:nvSpPr>
        <p:spPr>
          <a:xfrm>
            <a:off x="6931616" y="6165933"/>
            <a:ext cx="77009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BLANKETS</a:t>
            </a:r>
          </a:p>
          <a:p>
            <a:r>
              <a:rPr lang="en-US" sz="800" b="1" dirty="0">
                <a:solidFill>
                  <a:srgbClr val="F5333F"/>
                </a:solidFill>
                <a:latin typeface="Montserrat ExtraBold" pitchFamily="2" charset="77"/>
              </a:rPr>
              <a:t>202,026</a:t>
            </a:r>
            <a:endParaRPr lang="en-US" sz="1000" b="1" dirty="0">
              <a:solidFill>
                <a:srgbClr val="F5333F"/>
              </a:solidFill>
              <a:latin typeface="Montserrat ExtraBold" pitchFamily="2" charset="77"/>
            </a:endParaRPr>
          </a:p>
        </p:txBody>
      </p:sp>
      <p:pic>
        <p:nvPicPr>
          <p:cNvPr id="117" name="Picture 116" descr="Logo, icon&#10;&#10;Description automatically generated">
            <a:extLst>
              <a:ext uri="{FF2B5EF4-FFF2-40B4-BE49-F238E27FC236}">
                <a16:creationId xmlns:a16="http://schemas.microsoft.com/office/drawing/2014/main" id="{8918ED06-9A0E-0341-A105-A9EB122D8B6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04817" y="5816287"/>
            <a:ext cx="301752" cy="301752"/>
          </a:xfrm>
          <a:prstGeom prst="rect">
            <a:avLst/>
          </a:prstGeom>
        </p:spPr>
      </p:pic>
      <p:pic>
        <p:nvPicPr>
          <p:cNvPr id="118" name="Picture 117" descr="Icon&#10;&#10;Description automatically generated">
            <a:extLst>
              <a:ext uri="{FF2B5EF4-FFF2-40B4-BE49-F238E27FC236}">
                <a16:creationId xmlns:a16="http://schemas.microsoft.com/office/drawing/2014/main" id="{6656BBA5-A3EE-36AD-CEB1-EAA787969B2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719139" y="5820859"/>
            <a:ext cx="292329" cy="292608"/>
          </a:xfrm>
          <a:prstGeom prst="rect">
            <a:avLst/>
          </a:prstGeom>
        </p:spPr>
      </p:pic>
      <p:pic>
        <p:nvPicPr>
          <p:cNvPr id="119" name="Picture 118" descr="Icon&#10;&#10;Description automatically generated">
            <a:extLst>
              <a:ext uri="{FF2B5EF4-FFF2-40B4-BE49-F238E27FC236}">
                <a16:creationId xmlns:a16="http://schemas.microsoft.com/office/drawing/2014/main" id="{72716D8B-F71A-9AC9-687B-C9F5BD17068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18999" y="6196600"/>
            <a:ext cx="292608" cy="292608"/>
          </a:xfrm>
          <a:prstGeom prst="rect">
            <a:avLst/>
          </a:prstGeom>
        </p:spPr>
      </p:pic>
      <p:pic>
        <p:nvPicPr>
          <p:cNvPr id="139" name="Picture 138" descr="Icon&#10;&#10;Description automatically generated">
            <a:extLst>
              <a:ext uri="{FF2B5EF4-FFF2-40B4-BE49-F238E27FC236}">
                <a16:creationId xmlns:a16="http://schemas.microsoft.com/office/drawing/2014/main" id="{BB3EEE6D-9925-E67D-4040-C3DA05DFDEA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714427" y="5427208"/>
            <a:ext cx="301752" cy="301752"/>
          </a:xfrm>
          <a:prstGeom prst="rect">
            <a:avLst/>
          </a:prstGeom>
        </p:spPr>
      </p:pic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A19D39E6-9B9A-717F-0D5C-9E4700B4004E}"/>
              </a:ext>
            </a:extLst>
          </p:cNvPr>
          <p:cNvCxnSpPr>
            <a:cxnSpLocks/>
          </p:cNvCxnSpPr>
          <p:nvPr/>
        </p:nvCxnSpPr>
        <p:spPr>
          <a:xfrm>
            <a:off x="5385304" y="5435029"/>
            <a:ext cx="0" cy="114605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9B7EEEB4-2808-2602-18A0-1E350EDC31A5}"/>
              </a:ext>
            </a:extLst>
          </p:cNvPr>
          <p:cNvSpPr txBox="1"/>
          <p:nvPr/>
        </p:nvSpPr>
        <p:spPr>
          <a:xfrm rot="16200000">
            <a:off x="4580873" y="5892639"/>
            <a:ext cx="13512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6D6D6D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ITEMS DISTRIBUTED</a:t>
            </a:r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C9502A9A-A57D-8318-1B35-BAE35567F516}"/>
              </a:ext>
            </a:extLst>
          </p:cNvPr>
          <p:cNvCxnSpPr>
            <a:cxnSpLocks/>
          </p:cNvCxnSpPr>
          <p:nvPr/>
        </p:nvCxnSpPr>
        <p:spPr>
          <a:xfrm>
            <a:off x="8253968" y="5435029"/>
            <a:ext cx="0" cy="114605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>
            <a:extLst>
              <a:ext uri="{FF2B5EF4-FFF2-40B4-BE49-F238E27FC236}">
                <a16:creationId xmlns:a16="http://schemas.microsoft.com/office/drawing/2014/main" id="{94CA6737-1D96-280C-8D65-95134D201812}"/>
              </a:ext>
            </a:extLst>
          </p:cNvPr>
          <p:cNvSpPr txBox="1"/>
          <p:nvPr/>
        </p:nvSpPr>
        <p:spPr>
          <a:xfrm rot="16200000">
            <a:off x="7449537" y="5892639"/>
            <a:ext cx="13512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6D6D6D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SERVICES PROVIDED</a:t>
            </a:r>
          </a:p>
        </p:txBody>
      </p:sp>
    </p:spTree>
    <p:extLst>
      <p:ext uri="{BB962C8B-B14F-4D97-AF65-F5344CB8AC3E}">
        <p14:creationId xmlns:p14="http://schemas.microsoft.com/office/powerpoint/2010/main" val="3846833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7258</TotalTime>
  <Words>204</Words>
  <Application>Microsoft Macintosh PowerPoint</Application>
  <PresentationFormat>A4 Paper (210x297 mm)</PresentationFormat>
  <Paragraphs>76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Calibri</vt:lpstr>
      <vt:lpstr>Calibri Light</vt:lpstr>
      <vt:lpstr>Montserrat</vt:lpstr>
      <vt:lpstr>Montserrat ExtraBold</vt:lpstr>
      <vt:lpstr>Montserrat Light</vt:lpstr>
      <vt:lpstr>Open Sans</vt:lpstr>
      <vt:lpstr>Open Sans ExtraBold</vt:lpstr>
      <vt:lpstr>Open Sans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Lilly, Katherine</dc:creator>
  <cp:lastModifiedBy>Lilly, Katherine</cp:lastModifiedBy>
  <cp:revision>3</cp:revision>
  <dcterms:created xsi:type="dcterms:W3CDTF">2022-10-13T17:34:36Z</dcterms:created>
  <dcterms:modified xsi:type="dcterms:W3CDTF">2023-03-05T19:38:49Z</dcterms:modified>
</cp:coreProperties>
</file>